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notesMasterIdLst>
    <p:notesMasterId r:id="rId24"/>
  </p:notesMasterIdLst>
  <p:handoutMasterIdLst>
    <p:handoutMasterId r:id="rId25"/>
  </p:handoutMasterIdLst>
  <p:sldIdLst>
    <p:sldId id="264" r:id="rId2"/>
    <p:sldId id="265" r:id="rId3"/>
    <p:sldId id="266" r:id="rId4"/>
    <p:sldId id="267" r:id="rId5"/>
    <p:sldId id="268" r:id="rId6"/>
    <p:sldId id="270" r:id="rId7"/>
    <p:sldId id="269" r:id="rId8"/>
    <p:sldId id="271" r:id="rId9"/>
    <p:sldId id="272" r:id="rId10"/>
    <p:sldId id="273" r:id="rId11"/>
    <p:sldId id="274" r:id="rId12"/>
    <p:sldId id="282" r:id="rId13"/>
    <p:sldId id="278" r:id="rId14"/>
    <p:sldId id="280" r:id="rId15"/>
    <p:sldId id="279" r:id="rId16"/>
    <p:sldId id="281" r:id="rId17"/>
    <p:sldId id="275" r:id="rId18"/>
    <p:sldId id="276" r:id="rId19"/>
    <p:sldId id="283" r:id="rId20"/>
    <p:sldId id="284" r:id="rId21"/>
    <p:sldId id="285" r:id="rId22"/>
    <p:sldId id="286" r:id="rId2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6857B86A-DEC1-407C-A1BB-5BF9ACCBCA6A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What</a:t>
          </a:r>
          <a:r>
            <a:rPr lang="es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?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CA7BF9B-8199-4683-AD57-CB0086659013}" type="parTrans" cxnId="{B12F0503-977A-4B5D-8CB7-420B041FF863}">
      <dgm:prSet/>
      <dgm:spPr/>
      <dgm:t>
        <a:bodyPr rtlCol="0"/>
        <a:lstStyle/>
        <a:p>
          <a:pPr rtl="0"/>
          <a:endParaRPr lang="es-ES" noProof="0" dirty="0"/>
        </a:p>
      </dgm:t>
    </dgm:pt>
    <dgm:pt modelId="{F087F24E-A7D7-4DCE-B2A7-9B941289621A}" type="sibTrans" cxnId="{B12F0503-977A-4B5D-8CB7-420B041FF863}">
      <dgm:prSet/>
      <dgm:spPr/>
      <dgm:t>
        <a:bodyPr rtlCol="0"/>
        <a:lstStyle/>
        <a:p>
          <a:pPr rtl="0"/>
          <a:endParaRPr lang="es-ES" noProof="0" dirty="0"/>
        </a:p>
      </dgm:t>
    </dgm:pt>
    <dgm:pt modelId="{4C8BFA56-3F75-4CAD-90A3-2F214D699322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A6E3B20-A734-4412-84CF-0134D93D4B28}" type="parTrans" cxnId="{4CD5FCDD-1F8A-43A3-BD77-CBE3B3864C41}">
      <dgm:prSet/>
      <dgm:spPr/>
      <dgm:t>
        <a:bodyPr rtlCol="0"/>
        <a:lstStyle/>
        <a:p>
          <a:pPr rtl="0"/>
          <a:endParaRPr lang="es-ES" noProof="0" dirty="0"/>
        </a:p>
      </dgm:t>
    </dgm:pt>
    <dgm:pt modelId="{7B50916F-B8BA-427F-B9F0-A301E54D7FB3}" type="sibTrans" cxnId="{4CD5FCDD-1F8A-43A3-BD77-CBE3B3864C41}">
      <dgm:prSet/>
      <dgm:spPr/>
      <dgm:t>
        <a:bodyPr rtlCol="0"/>
        <a:lstStyle/>
        <a:p>
          <a:pPr rtl="0"/>
          <a:endParaRPr lang="es-ES" noProof="0" dirty="0"/>
        </a:p>
      </dgm:t>
    </dgm:pt>
    <dgm:pt modelId="{ABA77F75-8642-4931-8D7E-BE6C6DB9940D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</a:t>
          </a:r>
          <a:r>
            <a:rPr lang="es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?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CF9AE1B-B22B-4F91-BFD8-DDBBF762F128}" type="parTrans" cxnId="{D959B3EA-A66A-4B40-901C-93ECD4985A93}">
      <dgm:prSet/>
      <dgm:spPr/>
      <dgm:t>
        <a:bodyPr rtlCol="0"/>
        <a:lstStyle/>
        <a:p>
          <a:pPr rtl="0"/>
          <a:endParaRPr lang="es-ES" noProof="0" dirty="0"/>
        </a:p>
      </dgm:t>
    </dgm:pt>
    <dgm:pt modelId="{1A095211-ADB0-42CA-9F24-F1BC942872F3}" type="sibTrans" cxnId="{D959B3EA-A66A-4B40-901C-93ECD4985A93}">
      <dgm:prSet/>
      <dgm:spPr/>
      <dgm:t>
        <a:bodyPr rtlCol="0"/>
        <a:lstStyle/>
        <a:p>
          <a:pPr rtl="0"/>
          <a:endParaRPr lang="es-ES" noProof="0" dirty="0"/>
        </a:p>
      </dgm:t>
    </dgm:pt>
    <dgm:pt modelId="{611C3B18-07F8-4A66-9682-97E24AEF6014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en-GB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Promising performance</a:t>
          </a:r>
          <a:endParaRPr lang="en-GB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940BF2D-F08A-4150-9A86-173D9242DE8C}" type="parTrans" cxnId="{D5D61B4C-1312-427C-BDCC-013237D8A488}">
      <dgm:prSet/>
      <dgm:spPr/>
      <dgm:t>
        <a:bodyPr rtlCol="0"/>
        <a:lstStyle/>
        <a:p>
          <a:pPr rtl="0"/>
          <a:endParaRPr lang="es-ES" noProof="0" dirty="0"/>
        </a:p>
      </dgm:t>
    </dgm:pt>
    <dgm:pt modelId="{477660C6-2B6D-4FB8-B9A3-D555E2082C2A}" type="sibTrans" cxnId="{D5D61B4C-1312-427C-BDCC-013237D8A488}">
      <dgm:prSet/>
      <dgm:spPr/>
      <dgm:t>
        <a:bodyPr rtlCol="0"/>
        <a:lstStyle/>
        <a:p>
          <a:pPr rtl="0"/>
          <a:endParaRPr lang="es-ES" noProof="0" dirty="0"/>
        </a:p>
      </dgm:t>
    </dgm:pt>
    <dgm:pt modelId="{DA5DFAD8-E443-4F53-9341-A0903BBBD378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How</a:t>
          </a:r>
          <a:r>
            <a:rPr lang="es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?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6012B3B-01B0-4E7C-A363-0177B95D3DD8}" type="parTrans" cxnId="{0073D4C3-F488-4F79-B637-186FAECF6BAD}">
      <dgm:prSet/>
      <dgm:spPr/>
      <dgm:t>
        <a:bodyPr rtlCol="0"/>
        <a:lstStyle/>
        <a:p>
          <a:pPr rtl="0"/>
          <a:endParaRPr lang="es-ES" noProof="0" dirty="0"/>
        </a:p>
      </dgm:t>
    </dgm:pt>
    <dgm:pt modelId="{76D9F54E-47B3-4FE0-B465-AD673964072E}" type="sibTrans" cxnId="{0073D4C3-F488-4F79-B637-186FAECF6BAD}">
      <dgm:prSet/>
      <dgm:spPr/>
      <dgm:t>
        <a:bodyPr rtlCol="0"/>
        <a:lstStyle/>
        <a:p>
          <a:pPr rtl="0"/>
          <a:endParaRPr lang="es-ES" noProof="0" dirty="0"/>
        </a:p>
      </dgm:t>
    </dgm:pt>
    <dgm:pt modelId="{6EE89B4E-BAED-4A90-B29D-70AF11256801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ca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Multithreading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BF20C7-31E5-452B-8EA2-17224A13C7FB}" type="parTrans" cxnId="{CA949A5F-9945-4C59-A233-D70AFFF70BDA}">
      <dgm:prSet/>
      <dgm:spPr/>
      <dgm:t>
        <a:bodyPr rtlCol="0"/>
        <a:lstStyle/>
        <a:p>
          <a:pPr rtl="0"/>
          <a:endParaRPr lang="es-ES" noProof="0" dirty="0"/>
        </a:p>
      </dgm:t>
    </dgm:pt>
    <dgm:pt modelId="{E71503C3-CFB7-4144-AD9F-7A42A87A3A6B}" type="sibTrans" cxnId="{CA949A5F-9945-4C59-A233-D70AFFF70BDA}">
      <dgm:prSet/>
      <dgm:spPr/>
      <dgm:t>
        <a:bodyPr rtlCol="0"/>
        <a:lstStyle/>
        <a:p>
          <a:pPr rtl="0"/>
          <a:endParaRPr lang="es-ES" noProof="0" dirty="0"/>
        </a:p>
      </dgm:t>
    </dgm:pt>
    <dgm:pt modelId="{26ECA639-0A60-4D96-A34B-F5ACC75DAA0C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en-GB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Parallel hardware</a:t>
          </a:r>
          <a:endParaRPr lang="en-GB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4856BF6-9736-45B2-AF8E-AA325F8A725C}" type="parTrans" cxnId="{F270B5BD-559B-4711-AB5A-FD85478BE916}">
      <dgm:prSet/>
      <dgm:spPr/>
      <dgm:t>
        <a:bodyPr rtlCol="0"/>
        <a:lstStyle/>
        <a:p>
          <a:pPr rtl="0"/>
          <a:endParaRPr lang="es-ES" noProof="0" dirty="0"/>
        </a:p>
      </dgm:t>
    </dgm:pt>
    <dgm:pt modelId="{DA3F4B23-A392-40BF-A1BD-D150AE345EB0}" type="sibTrans" cxnId="{F270B5BD-559B-4711-AB5A-FD85478BE916}">
      <dgm:prSet/>
      <dgm:spPr/>
      <dgm:t>
        <a:bodyPr rtlCol="0"/>
        <a:lstStyle/>
        <a:p>
          <a:pPr rtl="0"/>
          <a:endParaRPr lang="es-ES" noProof="0" dirty="0"/>
        </a:p>
      </dgm:t>
    </dgm:pt>
    <dgm:pt modelId="{F7796A22-1350-48D5-AEC0-1B8DACD12218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en-GB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Not used until now</a:t>
          </a:r>
          <a:endParaRPr lang="en-GB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652C6EB-5DCF-4B43-BF67-6C47373914E6}" type="parTrans" cxnId="{2FBBA9E6-6623-46BC-9BA1-826C7D5D2778}">
      <dgm:prSet/>
      <dgm:spPr/>
      <dgm:t>
        <a:bodyPr/>
        <a:lstStyle/>
        <a:p>
          <a:endParaRPr lang="es-ES"/>
        </a:p>
      </dgm:t>
    </dgm:pt>
    <dgm:pt modelId="{CECBA38A-500A-4DE6-8BF6-3B73E50B3B18}" type="sibTrans" cxnId="{2FBBA9E6-6623-46BC-9BA1-826C7D5D2778}">
      <dgm:prSet/>
      <dgm:spPr/>
      <dgm:t>
        <a:bodyPr/>
        <a:lstStyle/>
        <a:p>
          <a:endParaRPr lang="es-ES"/>
        </a:p>
      </dgm:t>
    </dgm:pt>
    <dgm:pt modelId="{7EA0F4DD-D621-490B-9FB4-DB524DAC23D0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en-GB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GPU</a:t>
          </a:r>
          <a:endParaRPr lang="en-GB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DDAB865-1977-41F6-A1DE-98D87014FA74}" type="parTrans" cxnId="{D66D0D63-3B95-429C-937E-FB3AD16C9539}">
      <dgm:prSet/>
      <dgm:spPr/>
      <dgm:t>
        <a:bodyPr/>
        <a:lstStyle/>
        <a:p>
          <a:endParaRPr lang="es-ES"/>
        </a:p>
      </dgm:t>
    </dgm:pt>
    <dgm:pt modelId="{EDD78314-134F-4609-B8E2-9A5FF2B0C21A}" type="sibTrans" cxnId="{D66D0D63-3B95-429C-937E-FB3AD16C9539}">
      <dgm:prSet/>
      <dgm:spPr/>
      <dgm:t>
        <a:bodyPr/>
        <a:lstStyle/>
        <a:p>
          <a:endParaRPr lang="es-ES"/>
        </a:p>
      </dgm:t>
    </dgm:pt>
    <dgm:pt modelId="{991D78E4-DA45-4993-B354-02A407812151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ca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SIMD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B59712D-8110-4753-AAA9-BBB3E1650A41}" type="parTrans" cxnId="{AD94634F-3D5D-4847-86AD-CB1F6B2C29A6}">
      <dgm:prSet/>
      <dgm:spPr/>
      <dgm:t>
        <a:bodyPr/>
        <a:lstStyle/>
        <a:p>
          <a:endParaRPr lang="es-ES"/>
        </a:p>
      </dgm:t>
    </dgm:pt>
    <dgm:pt modelId="{D4E56605-56D5-4E9B-8612-5854F89296C5}" type="sibTrans" cxnId="{AD94634F-3D5D-4847-86AD-CB1F6B2C29A6}">
      <dgm:prSet/>
      <dgm:spPr/>
      <dgm:t>
        <a:bodyPr/>
        <a:lstStyle/>
        <a:p>
          <a:endParaRPr lang="es-ES"/>
        </a:p>
      </dgm:t>
    </dgm:pt>
    <dgm:pt modelId="{734C6FEE-EDAB-4F63-A93A-1154B44BDB7F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ca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(GP)GPU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A69FE89-E1A1-470F-833F-06070C14BF43}" type="parTrans" cxnId="{162789E3-95E4-4754-ADC8-D42AA04FACDB}">
      <dgm:prSet/>
      <dgm:spPr/>
      <dgm:t>
        <a:bodyPr/>
        <a:lstStyle/>
        <a:p>
          <a:endParaRPr lang="es-ES"/>
        </a:p>
      </dgm:t>
    </dgm:pt>
    <dgm:pt modelId="{DC574D34-A921-4853-9CD3-3ACA856A3B0B}" type="sibTrans" cxnId="{162789E3-95E4-4754-ADC8-D42AA04FACDB}">
      <dgm:prSet/>
      <dgm:spPr/>
      <dgm:t>
        <a:bodyPr/>
        <a:lstStyle/>
        <a:p>
          <a:endParaRPr lang="es-ES"/>
        </a:p>
      </dgm:t>
    </dgm:pt>
    <dgm:pt modelId="{04EBDABF-527B-42CA-A406-2DB131139CEF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ca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Platform</a:t>
          </a:r>
          <a:r>
            <a:rPr lang="ca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layer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83A9B3-D5D2-41CB-8B26-980304EC7B7C}" type="parTrans" cxnId="{D19044E4-7E89-4967-B1B6-1EF7D473E49D}">
      <dgm:prSet/>
      <dgm:spPr/>
      <dgm:t>
        <a:bodyPr/>
        <a:lstStyle/>
        <a:p>
          <a:endParaRPr lang="es-ES"/>
        </a:p>
      </dgm:t>
    </dgm:pt>
    <dgm:pt modelId="{9493FC4A-F393-40F6-BFDB-96471F52778B}" type="sibTrans" cxnId="{D19044E4-7E89-4967-B1B6-1EF7D473E49D}">
      <dgm:prSet/>
      <dgm:spPr/>
      <dgm:t>
        <a:bodyPr/>
        <a:lstStyle/>
        <a:p>
          <a:endParaRPr lang="es-ES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E69B62D-7E76-4E06-9330-583771E53BDE}" type="pres">
      <dgm:prSet presAssocID="{6857B86A-DEC1-407C-A1BB-5BF9ACCBCA6A}" presName="composite" presStyleCnt="0"/>
      <dgm:spPr/>
    </dgm:pt>
    <dgm:pt modelId="{F0C1B2C7-0B23-4FE8-AB0F-5877B88532DB}" type="pres">
      <dgm:prSet presAssocID="{6857B86A-DEC1-407C-A1BB-5BF9ACCBCA6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7CA1487-CDD9-4364-92F6-A11DBDAFE16C}" type="pres">
      <dgm:prSet presAssocID="{6857B86A-DEC1-407C-A1BB-5BF9ACCBCA6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FA24A66-31D3-4A69-B628-8BE88627B97D}" type="pres">
      <dgm:prSet presAssocID="{F087F24E-A7D7-4DCE-B2A7-9B941289621A}" presName="space" presStyleCnt="0"/>
      <dgm:spPr/>
    </dgm:pt>
    <dgm:pt modelId="{3B158D6E-E3AA-49BB-988A-758B59ED8F3B}" type="pres">
      <dgm:prSet presAssocID="{ABA77F75-8642-4931-8D7E-BE6C6DB9940D}" presName="composite" presStyleCnt="0"/>
      <dgm:spPr/>
    </dgm:pt>
    <dgm:pt modelId="{055A5EAB-EAE0-4501-8649-31F112FF9AD5}" type="pres">
      <dgm:prSet presAssocID="{ABA77F75-8642-4931-8D7E-BE6C6DB994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FD5043-5612-43C5-B6AE-CCD431549399}" type="pres">
      <dgm:prSet presAssocID="{ABA77F75-8642-4931-8D7E-BE6C6DB9940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E20F600-AFBC-427F-8295-F096F694BC17}" type="pres">
      <dgm:prSet presAssocID="{1A095211-ADB0-42CA-9F24-F1BC942872F3}" presName="space" presStyleCnt="0"/>
      <dgm:spPr/>
    </dgm:pt>
    <dgm:pt modelId="{173DA3A6-F783-42D4-9ED8-FD330979BCEA}" type="pres">
      <dgm:prSet presAssocID="{DA5DFAD8-E443-4F53-9341-A0903BBBD378}" presName="composite" presStyleCnt="0"/>
      <dgm:spPr/>
    </dgm:pt>
    <dgm:pt modelId="{23D06E36-F688-4B37-8BB8-73015E665B0E}" type="pres">
      <dgm:prSet presAssocID="{DA5DFAD8-E443-4F53-9341-A0903BBBD37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A81ED6A-A7EA-4137-A3DC-D16E79F1B938}" type="pres">
      <dgm:prSet presAssocID="{DA5DFAD8-E443-4F53-9341-A0903BBBD378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959B3EA-A66A-4B40-901C-93ECD4985A93}" srcId="{CF9FC193-7A05-4631-B681-B56EAB543D38}" destId="{ABA77F75-8642-4931-8D7E-BE6C6DB9940D}" srcOrd="1" destOrd="0" parTransId="{FCF9AE1B-B22B-4F91-BFD8-DDBBF762F128}" sibTransId="{1A095211-ADB0-42CA-9F24-F1BC942872F3}"/>
    <dgm:cxn modelId="{D66D0D63-3B95-429C-937E-FB3AD16C9539}" srcId="{ABA77F75-8642-4931-8D7E-BE6C6DB9940D}" destId="{7EA0F4DD-D621-490B-9FB4-DB524DAC23D0}" srcOrd="3" destOrd="0" parTransId="{DDDAB865-1977-41F6-A1DE-98D87014FA74}" sibTransId="{EDD78314-134F-4609-B8E2-9A5FF2B0C21A}"/>
    <dgm:cxn modelId="{4CD5FCDD-1F8A-43A3-BD77-CBE3B3864C41}" srcId="{6857B86A-DEC1-407C-A1BB-5BF9ACCBCA6A}" destId="{4C8BFA56-3F75-4CAD-90A3-2F214D699322}" srcOrd="0" destOrd="0" parTransId="{9A6E3B20-A734-4412-84CF-0134D93D4B28}" sibTransId="{7B50916F-B8BA-427F-B9F0-A301E54D7FB3}"/>
    <dgm:cxn modelId="{765D4AFC-C3A4-4F8B-A000-988DC6C44800}" type="presOf" srcId="{6EE89B4E-BAED-4A90-B29D-70AF11256801}" destId="{EA81ED6A-A7EA-4137-A3DC-D16E79F1B938}" srcOrd="0" destOrd="0" presId="urn:microsoft.com/office/officeart/2005/8/layout/hList1"/>
    <dgm:cxn modelId="{4BF1EEA1-6E89-4F91-BAE8-11038685C515}" type="presOf" srcId="{4C8BFA56-3F75-4CAD-90A3-2F214D699322}" destId="{17CA1487-CDD9-4364-92F6-A11DBDAFE16C}" srcOrd="0" destOrd="0" presId="urn:microsoft.com/office/officeart/2005/8/layout/hList1"/>
    <dgm:cxn modelId="{2FBBA9E6-6623-46BC-9BA1-826C7D5D2778}" srcId="{ABA77F75-8642-4931-8D7E-BE6C6DB9940D}" destId="{F7796A22-1350-48D5-AEC0-1B8DACD12218}" srcOrd="1" destOrd="0" parTransId="{2652C6EB-5DCF-4B43-BF67-6C47373914E6}" sibTransId="{CECBA38A-500A-4DE6-8BF6-3B73E50B3B18}"/>
    <dgm:cxn modelId="{CA949A5F-9945-4C59-A233-D70AFFF70BDA}" srcId="{DA5DFAD8-E443-4F53-9341-A0903BBBD378}" destId="{6EE89B4E-BAED-4A90-B29D-70AF11256801}" srcOrd="0" destOrd="0" parTransId="{39BF20C7-31E5-452B-8EA2-17224A13C7FB}" sibTransId="{E71503C3-CFB7-4144-AD9F-7A42A87A3A6B}"/>
    <dgm:cxn modelId="{2E9B153A-52D9-49D9-ADC1-E55C765563DE}" type="presOf" srcId="{734C6FEE-EDAB-4F63-A93A-1154B44BDB7F}" destId="{EA81ED6A-A7EA-4137-A3DC-D16E79F1B938}" srcOrd="0" destOrd="2" presId="urn:microsoft.com/office/officeart/2005/8/layout/hList1"/>
    <dgm:cxn modelId="{B12F0503-977A-4B5D-8CB7-420B041FF863}" srcId="{CF9FC193-7A05-4631-B681-B56EAB543D38}" destId="{6857B86A-DEC1-407C-A1BB-5BF9ACCBCA6A}" srcOrd="0" destOrd="0" parTransId="{8CA7BF9B-8199-4683-AD57-CB0086659013}" sibTransId="{F087F24E-A7D7-4DCE-B2A7-9B941289621A}"/>
    <dgm:cxn modelId="{4E21C5D3-FA97-4E62-8CC9-01B68E76021E}" type="presOf" srcId="{ABA77F75-8642-4931-8D7E-BE6C6DB9940D}" destId="{055A5EAB-EAE0-4501-8649-31F112FF9AD5}" srcOrd="0" destOrd="0" presId="urn:microsoft.com/office/officeart/2005/8/layout/hList1"/>
    <dgm:cxn modelId="{D0E897C0-F562-4F88-AFB8-3823EFD4153D}" type="presOf" srcId="{04EBDABF-527B-42CA-A406-2DB131139CEF}" destId="{EA81ED6A-A7EA-4137-A3DC-D16E79F1B938}" srcOrd="0" destOrd="3" presId="urn:microsoft.com/office/officeart/2005/8/layout/hList1"/>
    <dgm:cxn modelId="{2A048A8A-D3E9-4D78-97F5-CDA37AB1D412}" type="presOf" srcId="{DA5DFAD8-E443-4F53-9341-A0903BBBD378}" destId="{23D06E36-F688-4B37-8BB8-73015E665B0E}" srcOrd="0" destOrd="0" presId="urn:microsoft.com/office/officeart/2005/8/layout/hList1"/>
    <dgm:cxn modelId="{0073D4C3-F488-4F79-B637-186FAECF6BAD}" srcId="{CF9FC193-7A05-4631-B681-B56EAB543D38}" destId="{DA5DFAD8-E443-4F53-9341-A0903BBBD378}" srcOrd="2" destOrd="0" parTransId="{F6012B3B-01B0-4E7C-A363-0177B95D3DD8}" sibTransId="{76D9F54E-47B3-4FE0-B465-AD673964072E}"/>
    <dgm:cxn modelId="{F270B5BD-559B-4711-AB5A-FD85478BE916}" srcId="{ABA77F75-8642-4931-8D7E-BE6C6DB9940D}" destId="{26ECA639-0A60-4D96-A34B-F5ACC75DAA0C}" srcOrd="2" destOrd="0" parTransId="{C4856BF6-9736-45B2-AF8E-AA325F8A725C}" sibTransId="{DA3F4B23-A392-40BF-A1BD-D150AE345EB0}"/>
    <dgm:cxn modelId="{3DC57755-BDFD-4455-A8BA-931C9842622C}" type="presOf" srcId="{7EA0F4DD-D621-490B-9FB4-DB524DAC23D0}" destId="{E4FD5043-5612-43C5-B6AE-CCD431549399}" srcOrd="0" destOrd="3" presId="urn:microsoft.com/office/officeart/2005/8/layout/hList1"/>
    <dgm:cxn modelId="{162789E3-95E4-4754-ADC8-D42AA04FACDB}" srcId="{DA5DFAD8-E443-4F53-9341-A0903BBBD378}" destId="{734C6FEE-EDAB-4F63-A93A-1154B44BDB7F}" srcOrd="2" destOrd="0" parTransId="{CA69FE89-E1A1-470F-833F-06070C14BF43}" sibTransId="{DC574D34-A921-4853-9CD3-3ACA856A3B0B}"/>
    <dgm:cxn modelId="{5F12E8B9-000C-441B-B9E7-99ED7A20363B}" type="presOf" srcId="{6857B86A-DEC1-407C-A1BB-5BF9ACCBCA6A}" destId="{F0C1B2C7-0B23-4FE8-AB0F-5877B88532DB}" srcOrd="0" destOrd="0" presId="urn:microsoft.com/office/officeart/2005/8/layout/hList1"/>
    <dgm:cxn modelId="{0B68DCB6-25E7-41F4-A297-0329908D5EE2}" type="presOf" srcId="{F7796A22-1350-48D5-AEC0-1B8DACD12218}" destId="{E4FD5043-5612-43C5-B6AE-CCD431549399}" srcOrd="0" destOrd="1" presId="urn:microsoft.com/office/officeart/2005/8/layout/hList1"/>
    <dgm:cxn modelId="{D19044E4-7E89-4967-B1B6-1EF7D473E49D}" srcId="{DA5DFAD8-E443-4F53-9341-A0903BBBD378}" destId="{04EBDABF-527B-42CA-A406-2DB131139CEF}" srcOrd="3" destOrd="0" parTransId="{1383A9B3-D5D2-41CB-8B26-980304EC7B7C}" sibTransId="{9493FC4A-F393-40F6-BFDB-96471F52778B}"/>
    <dgm:cxn modelId="{F791BDAD-3CBB-4228-AE46-C0CD336D9884}" type="presOf" srcId="{26ECA639-0A60-4D96-A34B-F5ACC75DAA0C}" destId="{E4FD5043-5612-43C5-B6AE-CCD431549399}" srcOrd="0" destOrd="2" presId="urn:microsoft.com/office/officeart/2005/8/layout/hList1"/>
    <dgm:cxn modelId="{D5D61B4C-1312-427C-BDCC-013237D8A488}" srcId="{ABA77F75-8642-4931-8D7E-BE6C6DB9940D}" destId="{611C3B18-07F8-4A66-9682-97E24AEF6014}" srcOrd="0" destOrd="0" parTransId="{5940BF2D-F08A-4150-9A86-173D9242DE8C}" sibTransId="{477660C6-2B6D-4FB8-B9A3-D555E2082C2A}"/>
    <dgm:cxn modelId="{AD94634F-3D5D-4847-86AD-CB1F6B2C29A6}" srcId="{DA5DFAD8-E443-4F53-9341-A0903BBBD378}" destId="{991D78E4-DA45-4993-B354-02A407812151}" srcOrd="1" destOrd="0" parTransId="{5B59712D-8110-4753-AAA9-BBB3E1650A41}" sibTransId="{D4E56605-56D5-4E9B-8612-5854F89296C5}"/>
    <dgm:cxn modelId="{626CCC6C-2E24-463A-A02D-B608F4E72E77}" type="presOf" srcId="{991D78E4-DA45-4993-B354-02A407812151}" destId="{EA81ED6A-A7EA-4137-A3DC-D16E79F1B938}" srcOrd="0" destOrd="1" presId="urn:microsoft.com/office/officeart/2005/8/layout/hList1"/>
    <dgm:cxn modelId="{58D887E9-04DA-4285-827F-DA6F12BD080E}" type="presOf" srcId="{611C3B18-07F8-4A66-9682-97E24AEF6014}" destId="{E4FD5043-5612-43C5-B6AE-CCD431549399}" srcOrd="0" destOrd="0" presId="urn:microsoft.com/office/officeart/2005/8/layout/hList1"/>
    <dgm:cxn modelId="{AAECF784-8F1D-4908-B93D-837F49AB8751}" type="presOf" srcId="{CF9FC193-7A05-4631-B681-B56EAB543D38}" destId="{DE3F77CF-6A8C-4783-A2CE-00E88C4199CB}" srcOrd="0" destOrd="0" presId="urn:microsoft.com/office/officeart/2005/8/layout/hList1"/>
    <dgm:cxn modelId="{1F4D79B9-0A03-4486-BB92-D4BA991ED70D}" type="presParOf" srcId="{DE3F77CF-6A8C-4783-A2CE-00E88C4199CB}" destId="{4E69B62D-7E76-4E06-9330-583771E53BDE}" srcOrd="0" destOrd="0" presId="urn:microsoft.com/office/officeart/2005/8/layout/hList1"/>
    <dgm:cxn modelId="{EFFE150E-7CB3-4A38-AC57-820444F8E7BA}" type="presParOf" srcId="{4E69B62D-7E76-4E06-9330-583771E53BDE}" destId="{F0C1B2C7-0B23-4FE8-AB0F-5877B88532DB}" srcOrd="0" destOrd="0" presId="urn:microsoft.com/office/officeart/2005/8/layout/hList1"/>
    <dgm:cxn modelId="{332F5817-5A55-4FC1-BA35-DBB23A0AD13C}" type="presParOf" srcId="{4E69B62D-7E76-4E06-9330-583771E53BDE}" destId="{17CA1487-CDD9-4364-92F6-A11DBDAFE16C}" srcOrd="1" destOrd="0" presId="urn:microsoft.com/office/officeart/2005/8/layout/hList1"/>
    <dgm:cxn modelId="{697E9D8E-F51C-4123-B62B-291815C4E7C1}" type="presParOf" srcId="{DE3F77CF-6A8C-4783-A2CE-00E88C4199CB}" destId="{3FA24A66-31D3-4A69-B628-8BE88627B97D}" srcOrd="1" destOrd="0" presId="urn:microsoft.com/office/officeart/2005/8/layout/hList1"/>
    <dgm:cxn modelId="{A09CCE6C-77C7-4B5A-B9DA-7E705F8B286E}" type="presParOf" srcId="{DE3F77CF-6A8C-4783-A2CE-00E88C4199CB}" destId="{3B158D6E-E3AA-49BB-988A-758B59ED8F3B}" srcOrd="2" destOrd="0" presId="urn:microsoft.com/office/officeart/2005/8/layout/hList1"/>
    <dgm:cxn modelId="{817F5423-5421-4F7E-968E-B3D3A624058B}" type="presParOf" srcId="{3B158D6E-E3AA-49BB-988A-758B59ED8F3B}" destId="{055A5EAB-EAE0-4501-8649-31F112FF9AD5}" srcOrd="0" destOrd="0" presId="urn:microsoft.com/office/officeart/2005/8/layout/hList1"/>
    <dgm:cxn modelId="{63113D3E-83F3-4A52-BAD6-246138FEC15C}" type="presParOf" srcId="{3B158D6E-E3AA-49BB-988A-758B59ED8F3B}" destId="{E4FD5043-5612-43C5-B6AE-CCD431549399}" srcOrd="1" destOrd="0" presId="urn:microsoft.com/office/officeart/2005/8/layout/hList1"/>
    <dgm:cxn modelId="{6DF49720-E4F0-4625-B768-1FADCBFE92E0}" type="presParOf" srcId="{DE3F77CF-6A8C-4783-A2CE-00E88C4199CB}" destId="{3E20F600-AFBC-427F-8295-F096F694BC17}" srcOrd="3" destOrd="0" presId="urn:microsoft.com/office/officeart/2005/8/layout/hList1"/>
    <dgm:cxn modelId="{C0F7FF12-72ED-4C65-8A42-67FCEE3903CF}" type="presParOf" srcId="{DE3F77CF-6A8C-4783-A2CE-00E88C4199CB}" destId="{173DA3A6-F783-42D4-9ED8-FD330979BCEA}" srcOrd="4" destOrd="0" presId="urn:microsoft.com/office/officeart/2005/8/layout/hList1"/>
    <dgm:cxn modelId="{67AEDA95-4E81-49EB-9136-C42824BC288A}" type="presParOf" srcId="{173DA3A6-F783-42D4-9ED8-FD330979BCEA}" destId="{23D06E36-F688-4B37-8BB8-73015E665B0E}" srcOrd="0" destOrd="0" presId="urn:microsoft.com/office/officeart/2005/8/layout/hList1"/>
    <dgm:cxn modelId="{190091E1-69E5-482F-89E9-B5A6338D6BCD}" type="presParOf" srcId="{173DA3A6-F783-42D4-9ED8-FD330979BCEA}" destId="{EA81ED6A-A7EA-4137-A3DC-D16E79F1B9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Definition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es-ES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es-ES" noProof="0" dirty="0"/>
        </a:p>
      </dgm:t>
    </dgm:pt>
    <dgm:pt modelId="{E40970FA-9468-4353-8343-FE5E2BEBB8B0}">
      <dgm:prSet phldrT="[Text]" custT="1"/>
      <dgm:spPr/>
      <dgm:t>
        <a:bodyPr rtlCol="0"/>
        <a:lstStyle/>
        <a:p>
          <a:pPr rtl="0"/>
          <a:r>
            <a:rPr lang="es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 </a:t>
          </a:r>
          <a:r>
            <a:rPr lang="es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multiple</a:t>
          </a:r>
          <a:r>
            <a:rPr lang="es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CPU </a:t>
          </a:r>
          <a:r>
            <a:rPr lang="es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logical</a:t>
          </a:r>
          <a:r>
            <a:rPr lang="es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s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cores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5FA6A33-9FA9-4134-A6A3-A5D4748A1779}" type="parTrans" cxnId="{A316347C-9D1A-43C6-BE2B-DC184440E1C9}">
      <dgm:prSet/>
      <dgm:spPr/>
      <dgm:t>
        <a:bodyPr rtlCol="0"/>
        <a:lstStyle/>
        <a:p>
          <a:pPr rtl="0"/>
          <a:endParaRPr lang="es-ES" noProof="0" dirty="0"/>
        </a:p>
      </dgm:t>
    </dgm:pt>
    <dgm:pt modelId="{04FF68DF-CF36-4D12-9ECE-A3519B0AC88A}" type="sibTrans" cxnId="{A316347C-9D1A-43C6-BE2B-DC184440E1C9}">
      <dgm:prSet/>
      <dgm:spPr/>
      <dgm:t>
        <a:bodyPr rtlCol="0"/>
        <a:lstStyle/>
        <a:p>
          <a:pPr rtl="0"/>
          <a:endParaRPr lang="es-ES" noProof="0" dirty="0"/>
        </a:p>
      </dgm:t>
    </dgm:pt>
    <dgm:pt modelId="{A7F7584C-6CC5-40A2-9566-2842A5DEA97A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Scheduler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es-ES" noProof="0" dirty="0"/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es-ES" noProof="0" dirty="0"/>
        </a:p>
      </dgm:t>
    </dgm:pt>
    <dgm:pt modelId="{9D8DAFB6-C744-4BD6-B757-393BF647EBB6}">
      <dgm:prSet phldrT="[Text]" custT="1"/>
      <dgm:spPr/>
      <dgm:t>
        <a:bodyPr rtlCol="0"/>
        <a:lstStyle/>
        <a:p>
          <a:pPr rtl="0"/>
          <a:r>
            <a:rPr lang="en-GB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Preemtive</a:t>
          </a:r>
          <a:r>
            <a:rPr lang="en-GB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multitasking</a:t>
          </a:r>
          <a:endParaRPr lang="en-GB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C1C47E-8D1A-404A-B227-B017391CB5F6}" type="parTrans" cxnId="{56052809-46E4-4445-B520-94004C28BB9D}">
      <dgm:prSet/>
      <dgm:spPr/>
      <dgm:t>
        <a:bodyPr rtlCol="0"/>
        <a:lstStyle/>
        <a:p>
          <a:pPr rtl="0"/>
          <a:endParaRPr lang="es-ES" noProof="0" dirty="0"/>
        </a:p>
      </dgm:t>
    </dgm:pt>
    <dgm:pt modelId="{C9B44773-68B1-427B-B9CA-0AEA186B621E}" type="sibTrans" cxnId="{56052809-46E4-4445-B520-94004C28BB9D}">
      <dgm:prSet/>
      <dgm:spPr/>
      <dgm:t>
        <a:bodyPr rtlCol="0"/>
        <a:lstStyle/>
        <a:p>
          <a:pPr rtl="0"/>
          <a:endParaRPr lang="es-ES" noProof="0" dirty="0"/>
        </a:p>
      </dgm:t>
    </dgm:pt>
    <dgm:pt modelId="{51A6936C-668E-4912-B1B4-BA2D45D3F624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Synchronization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es-ES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es-ES" noProof="0" dirty="0"/>
        </a:p>
      </dgm:t>
    </dgm:pt>
    <dgm:pt modelId="{2A9B6C90-9B70-4ED8-9084-8651413BB905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needed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?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C005B7-F5AA-4111-A87D-782B117A0259}" type="parTrans" cxnId="{1D59D94A-4BF7-417E-B49B-225C005839A9}">
      <dgm:prSet/>
      <dgm:spPr/>
      <dgm:t>
        <a:bodyPr rtlCol="0"/>
        <a:lstStyle/>
        <a:p>
          <a:pPr rtl="0"/>
          <a:endParaRPr lang="es-ES" noProof="0" dirty="0"/>
        </a:p>
      </dgm:t>
    </dgm:pt>
    <dgm:pt modelId="{54109FB3-0563-4B2C-BFF0-181E047427F8}" type="sibTrans" cxnId="{1D59D94A-4BF7-417E-B49B-225C005839A9}">
      <dgm:prSet/>
      <dgm:spPr/>
      <dgm:t>
        <a:bodyPr rtlCol="0"/>
        <a:lstStyle/>
        <a:p>
          <a:pPr rtl="0"/>
          <a:endParaRPr lang="es-ES" noProof="0" dirty="0"/>
        </a:p>
      </dgm:t>
    </dgm:pt>
    <dgm:pt modelId="{928B5CB8-3545-4EE5-8BED-981D3C6157A5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Problems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452F8D0-82FD-4609-B6BD-446E31563D8A}" type="parTrans" cxnId="{085D3777-7996-4375-B5FB-BFD96D1BF9E4}">
      <dgm:prSet/>
      <dgm:spPr/>
      <dgm:t>
        <a:bodyPr rtlCol="0"/>
        <a:lstStyle/>
        <a:p>
          <a:pPr rtl="0"/>
          <a:endParaRPr lang="es-ES" noProof="0" dirty="0"/>
        </a:p>
      </dgm:t>
    </dgm:pt>
    <dgm:pt modelId="{8EF545BA-8D8A-4813-A428-2F18D76E61FA}" type="sibTrans" cxnId="{085D3777-7996-4375-B5FB-BFD96D1BF9E4}">
      <dgm:prSet/>
      <dgm:spPr/>
      <dgm:t>
        <a:bodyPr rtlCol="0"/>
        <a:lstStyle/>
        <a:p>
          <a:pPr rtl="0"/>
          <a:endParaRPr lang="es-ES" noProof="0" dirty="0"/>
        </a:p>
      </dgm:t>
    </dgm:pt>
    <dgm:pt modelId="{95A524E6-8A71-49A1-AF74-29696A02028A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Overhead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/     Context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switch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C86CAF-440B-4BB7-BD46-805908EC2D17}" type="parTrans" cxnId="{764A7F40-FC93-4B5E-82E4-B29F920B2D30}">
      <dgm:prSet/>
      <dgm:spPr/>
      <dgm:t>
        <a:bodyPr rtlCol="0"/>
        <a:lstStyle/>
        <a:p>
          <a:pPr rtl="0"/>
          <a:endParaRPr lang="es-ES" noProof="0" dirty="0"/>
        </a:p>
      </dgm:t>
    </dgm:pt>
    <dgm:pt modelId="{EE0C23C2-8A0C-497A-A914-ED60FDCA930F}" type="sibTrans" cxnId="{764A7F40-FC93-4B5E-82E4-B29F920B2D30}">
      <dgm:prSet/>
      <dgm:spPr/>
      <dgm:t>
        <a:bodyPr rtlCol="0"/>
        <a:lstStyle/>
        <a:p>
          <a:pPr rtl="0"/>
          <a:endParaRPr lang="es-ES" noProof="0" dirty="0"/>
        </a:p>
      </dgm:t>
    </dgm:pt>
    <dgm:pt modelId="{D5438E19-F18D-4CAE-B850-D836BC827792}">
      <dgm:prSet phldrT="[Text]" custT="1"/>
      <dgm:spPr/>
      <dgm:t>
        <a:bodyPr rtlCol="0"/>
        <a:lstStyle/>
        <a:p>
          <a:pPr rtl="0"/>
          <a:r>
            <a:rPr lang="en-GB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Round Robin</a:t>
          </a:r>
          <a:endParaRPr lang="en-GB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CCEA0C1-AD3D-448E-9150-85FCD5A0F7FE}" type="parTrans" cxnId="{96D4AE16-22F6-40E5-8B89-FD33BF4D383B}">
      <dgm:prSet/>
      <dgm:spPr/>
      <dgm:t>
        <a:bodyPr/>
        <a:lstStyle/>
        <a:p>
          <a:endParaRPr lang="es-ES"/>
        </a:p>
      </dgm:t>
    </dgm:pt>
    <dgm:pt modelId="{BA157C8F-EAC0-4920-9BF1-3D78AA5B53CA}" type="sibTrans" cxnId="{96D4AE16-22F6-40E5-8B89-FD33BF4D383B}">
      <dgm:prSet/>
      <dgm:spPr/>
      <dgm:t>
        <a:bodyPr/>
        <a:lstStyle/>
        <a:p>
          <a:endParaRPr lang="es-ES"/>
        </a:p>
      </dgm:t>
    </dgm:pt>
    <dgm:pt modelId="{4976C2E7-7118-461B-8938-C55EE86FE835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Implementation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21E110F-CE95-4CE4-820C-35FB6DECE305}" type="parTrans" cxnId="{E115523D-8E7A-49F3-A9DA-50AE68F5C01B}">
      <dgm:prSet/>
      <dgm:spPr/>
      <dgm:t>
        <a:bodyPr/>
        <a:lstStyle/>
        <a:p>
          <a:endParaRPr lang="es-ES"/>
        </a:p>
      </dgm:t>
    </dgm:pt>
    <dgm:pt modelId="{91B84A8E-C718-4141-99B0-961C7EEC318F}" type="sibTrans" cxnId="{E115523D-8E7A-49F3-A9DA-50AE68F5C01B}">
      <dgm:prSet/>
      <dgm:spPr/>
      <dgm:t>
        <a:bodyPr/>
        <a:lstStyle/>
        <a:p>
          <a:endParaRPr lang="es-ES"/>
        </a:p>
      </dgm:t>
    </dgm:pt>
    <dgm:pt modelId="{E72B82DB-DFDC-46F3-9594-681B885E726F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Blocked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threads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/    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Too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much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threads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9CCDA80-124B-4D81-828E-04E84C2F64BB}" type="parTrans" cxnId="{23DBBEC0-2B28-42D2-A941-1373F1668B8E}">
      <dgm:prSet/>
      <dgm:spPr/>
      <dgm:t>
        <a:bodyPr/>
        <a:lstStyle/>
        <a:p>
          <a:endParaRPr lang="es-ES"/>
        </a:p>
      </dgm:t>
    </dgm:pt>
    <dgm:pt modelId="{E6DF8A00-4C05-4998-BE7D-D40ACC562DB2}" type="sibTrans" cxnId="{23DBBEC0-2B28-42D2-A941-1373F1668B8E}">
      <dgm:prSet/>
      <dgm:spPr/>
      <dgm:t>
        <a:bodyPr/>
        <a:lstStyle/>
        <a:p>
          <a:endParaRPr lang="es-E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B9694A-6C63-4B23-90F6-4F208C00D399}" type="pres">
      <dgm:prSet presAssocID="{0D51337A-31FA-4717-B2BF-9243F96D2B9B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9ECF1A-78BE-41CB-B252-8011825B67CD}" type="pres">
      <dgm:prSet presAssocID="{A7F7584C-6CC5-40A2-9566-2842A5DEA97A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66EBD3D-E7C5-421C-B8B5-728648057DDC}" type="pres">
      <dgm:prSet presAssocID="{51A6936C-668E-4912-B1B4-BA2D45D3F62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E0557D-F0A1-4F38-8083-55DE7503164F}" type="pres">
      <dgm:prSet presAssocID="{928B5CB8-3545-4EE5-8BED-981D3C6157A5}" presName="descendantText" presStyleLbl="alignAccFollowNode1" presStyleIdx="3" presStyleCnt="4" custLinFactNeighborX="0" custLinFactNeighborY="87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75291780-F26F-466A-B74E-F6ED11D116E7}" type="presOf" srcId="{E72B82DB-DFDC-46F3-9594-681B885E726F}" destId="{95E0557D-F0A1-4F38-8083-55DE7503164F}" srcOrd="0" destOrd="1" presId="urn:microsoft.com/office/officeart/2005/8/layout/vList5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96D4AE16-22F6-40E5-8B89-FD33BF4D383B}" srcId="{A7F7584C-6CC5-40A2-9566-2842A5DEA97A}" destId="{D5438E19-F18D-4CAE-B850-D836BC827792}" srcOrd="1" destOrd="0" parTransId="{6CCEA0C1-AD3D-448E-9150-85FCD5A0F7FE}" sibTransId="{BA157C8F-EAC0-4920-9BF1-3D78AA5B53CA}"/>
    <dgm:cxn modelId="{E115523D-8E7A-49F3-A9DA-50AE68F5C01B}" srcId="{51A6936C-668E-4912-B1B4-BA2D45D3F624}" destId="{4976C2E7-7118-461B-8938-C55EE86FE835}" srcOrd="1" destOrd="0" parTransId="{221E110F-CE95-4CE4-820C-35FB6DECE305}" sibTransId="{91B84A8E-C718-4141-99B0-961C7EEC318F}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AC6C98E8-5A52-4D8D-8B0D-EAC87E76FD72}" type="presOf" srcId="{4976C2E7-7118-461B-8938-C55EE86FE835}" destId="{A66EBD3D-E7C5-421C-B8B5-728648057DDC}" srcOrd="0" destOrd="1" presId="urn:microsoft.com/office/officeart/2005/8/layout/vList5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23DBBEC0-2B28-42D2-A941-1373F1668B8E}" srcId="{928B5CB8-3545-4EE5-8BED-981D3C6157A5}" destId="{E72B82DB-DFDC-46F3-9594-681B885E726F}" srcOrd="1" destOrd="0" parTransId="{C9CCDA80-124B-4D81-828E-04E84C2F64BB}" sibTransId="{E6DF8A00-4C05-4998-BE7D-D40ACC562DB2}"/>
    <dgm:cxn modelId="{FFBCE774-2FB8-45B1-B6D7-FE0FCAF78E5F}" type="presOf" srcId="{D5438E19-F18D-4CAE-B850-D836BC827792}" destId="{329ECF1A-78BE-41CB-B252-8011825B67CD}" srcOrd="0" destOrd="1" presId="urn:microsoft.com/office/officeart/2005/8/layout/vList5"/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Definition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es-ES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es-ES" noProof="0" dirty="0"/>
        </a:p>
      </dgm:t>
    </dgm:pt>
    <dgm:pt modelId="{E40970FA-9468-4353-8343-FE5E2BEBB8B0}">
      <dgm:prSet phldrT="[Text]" custT="1"/>
      <dgm:spPr/>
      <dgm:t>
        <a:bodyPr rtlCol="0"/>
        <a:lstStyle/>
        <a:p>
          <a:pPr rtl="0"/>
          <a:r>
            <a:rPr lang="es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Single </a:t>
          </a:r>
          <a:r>
            <a:rPr lang="es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instruction</a:t>
          </a:r>
          <a:r>
            <a:rPr lang="es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s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multiple</a:t>
          </a:r>
          <a:r>
            <a:rPr lang="es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data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5FA6A33-9FA9-4134-A6A3-A5D4748A1779}" type="parTrans" cxnId="{A316347C-9D1A-43C6-BE2B-DC184440E1C9}">
      <dgm:prSet/>
      <dgm:spPr/>
      <dgm:t>
        <a:bodyPr rtlCol="0"/>
        <a:lstStyle/>
        <a:p>
          <a:pPr rtl="0"/>
          <a:endParaRPr lang="es-ES" noProof="0" dirty="0"/>
        </a:p>
      </dgm:t>
    </dgm:pt>
    <dgm:pt modelId="{04FF68DF-CF36-4D12-9ECE-A3519B0AC88A}" type="sibTrans" cxnId="{A316347C-9D1A-43C6-BE2B-DC184440E1C9}">
      <dgm:prSet/>
      <dgm:spPr/>
      <dgm:t>
        <a:bodyPr rtlCol="0"/>
        <a:lstStyle/>
        <a:p>
          <a:pPr rtl="0"/>
          <a:endParaRPr lang="es-ES" noProof="0" dirty="0"/>
        </a:p>
      </dgm:t>
    </dgm:pt>
    <dgm:pt modelId="{A7F7584C-6CC5-40A2-9566-2842A5DEA97A}">
      <dgm:prSet phldrT="[Text]"/>
      <dgm:spPr/>
      <dgm:t>
        <a:bodyPr rtlCol="0"/>
        <a:lstStyle/>
        <a:p>
          <a:pPr rtl="0"/>
          <a:r>
            <a:rPr lang="ca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Implementation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es-ES" noProof="0" dirty="0"/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es-ES" noProof="0" dirty="0"/>
        </a:p>
      </dgm:t>
    </dgm:pt>
    <dgm:pt modelId="{9D8DAFB6-C744-4BD6-B757-393BF647EBB6}">
      <dgm:prSet phldrT="[Text]" custT="1"/>
      <dgm:spPr/>
      <dgm:t>
        <a:bodyPr rtlCol="0"/>
        <a:lstStyle/>
        <a:p>
          <a:pPr rtl="0"/>
          <a:r>
            <a:rPr lang="en-GB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Compiler flag</a:t>
          </a:r>
          <a:endParaRPr lang="en-GB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C1C47E-8D1A-404A-B227-B017391CB5F6}" type="parTrans" cxnId="{56052809-46E4-4445-B520-94004C28BB9D}">
      <dgm:prSet/>
      <dgm:spPr/>
      <dgm:t>
        <a:bodyPr rtlCol="0"/>
        <a:lstStyle/>
        <a:p>
          <a:pPr rtl="0"/>
          <a:endParaRPr lang="es-ES" noProof="0" dirty="0"/>
        </a:p>
      </dgm:t>
    </dgm:pt>
    <dgm:pt modelId="{C9B44773-68B1-427B-B9CA-0AEA186B621E}" type="sibTrans" cxnId="{56052809-46E4-4445-B520-94004C28BB9D}">
      <dgm:prSet/>
      <dgm:spPr/>
      <dgm:t>
        <a:bodyPr rtlCol="0"/>
        <a:lstStyle/>
        <a:p>
          <a:pPr rtl="0"/>
          <a:endParaRPr lang="es-ES" noProof="0" dirty="0"/>
        </a:p>
      </dgm:t>
    </dgm:pt>
    <dgm:pt modelId="{51A6936C-668E-4912-B1B4-BA2D45D3F624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Problem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es-ES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es-ES" noProof="0" dirty="0"/>
        </a:p>
      </dgm:t>
    </dgm:pt>
    <dgm:pt modelId="{2A9B6C90-9B70-4ED8-9084-8651413BB905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Portability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C005B7-F5AA-4111-A87D-782B117A0259}" type="parTrans" cxnId="{1D59D94A-4BF7-417E-B49B-225C005839A9}">
      <dgm:prSet/>
      <dgm:spPr/>
      <dgm:t>
        <a:bodyPr rtlCol="0"/>
        <a:lstStyle/>
        <a:p>
          <a:pPr rtl="0"/>
          <a:endParaRPr lang="es-ES" noProof="0" dirty="0"/>
        </a:p>
      </dgm:t>
    </dgm:pt>
    <dgm:pt modelId="{54109FB3-0563-4B2C-BFF0-181E047427F8}" type="sibTrans" cxnId="{1D59D94A-4BF7-417E-B49B-225C005839A9}">
      <dgm:prSet/>
      <dgm:spPr/>
      <dgm:t>
        <a:bodyPr rtlCol="0"/>
        <a:lstStyle/>
        <a:p>
          <a:pPr rtl="0"/>
          <a:endParaRPr lang="es-ES" noProof="0" dirty="0"/>
        </a:p>
      </dgm:t>
    </dgm:pt>
    <dgm:pt modelId="{928B5CB8-3545-4EE5-8BED-981D3C6157A5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Solutions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452F8D0-82FD-4609-B6BD-446E31563D8A}" type="parTrans" cxnId="{085D3777-7996-4375-B5FB-BFD96D1BF9E4}">
      <dgm:prSet/>
      <dgm:spPr/>
      <dgm:t>
        <a:bodyPr rtlCol="0"/>
        <a:lstStyle/>
        <a:p>
          <a:pPr rtl="0"/>
          <a:endParaRPr lang="es-ES" noProof="0" dirty="0"/>
        </a:p>
      </dgm:t>
    </dgm:pt>
    <dgm:pt modelId="{8EF545BA-8D8A-4813-A428-2F18D76E61FA}" type="sibTrans" cxnId="{085D3777-7996-4375-B5FB-BFD96D1BF9E4}">
      <dgm:prSet/>
      <dgm:spPr/>
      <dgm:t>
        <a:bodyPr rtlCol="0"/>
        <a:lstStyle/>
        <a:p>
          <a:pPr rtl="0"/>
          <a:endParaRPr lang="es-ES" noProof="0" dirty="0"/>
        </a:p>
      </dgm:t>
    </dgm:pt>
    <dgm:pt modelId="{95A524E6-8A71-49A1-AF74-29696A02028A}">
      <dgm:prSet phldrT="[Text]" custT="1"/>
      <dgm:spPr/>
      <dgm:t>
        <a:bodyPr rtlCol="0"/>
        <a:lstStyle/>
        <a:p>
          <a:pPr rtl="0"/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SSE4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C86CAF-440B-4BB7-BD46-805908EC2D17}" type="parTrans" cxnId="{764A7F40-FC93-4B5E-82E4-B29F920B2D30}">
      <dgm:prSet/>
      <dgm:spPr/>
      <dgm:t>
        <a:bodyPr rtlCol="0"/>
        <a:lstStyle/>
        <a:p>
          <a:pPr rtl="0"/>
          <a:endParaRPr lang="es-ES" noProof="0" dirty="0"/>
        </a:p>
      </dgm:t>
    </dgm:pt>
    <dgm:pt modelId="{EE0C23C2-8A0C-497A-A914-ED60FDCA930F}" type="sibTrans" cxnId="{764A7F40-FC93-4B5E-82E4-B29F920B2D30}">
      <dgm:prSet/>
      <dgm:spPr/>
      <dgm:t>
        <a:bodyPr rtlCol="0"/>
        <a:lstStyle/>
        <a:p>
          <a:pPr rtl="0"/>
          <a:endParaRPr lang="es-ES" noProof="0" dirty="0"/>
        </a:p>
      </dgm:t>
    </dgm:pt>
    <dgm:pt modelId="{D5438E19-F18D-4CAE-B850-D836BC827792}">
      <dgm:prSet phldrT="[Text]" custT="1"/>
      <dgm:spPr/>
      <dgm:t>
        <a:bodyPr rtlCol="0"/>
        <a:lstStyle/>
        <a:p>
          <a:pPr rtl="0"/>
          <a:r>
            <a:rPr lang="en-GB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Intrinsics</a:t>
          </a:r>
          <a:r>
            <a:rPr lang="en-GB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/ Assembly language</a:t>
          </a:r>
          <a:endParaRPr lang="en-GB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CCEA0C1-AD3D-448E-9150-85FCD5A0F7FE}" type="parTrans" cxnId="{96D4AE16-22F6-40E5-8B89-FD33BF4D383B}">
      <dgm:prSet/>
      <dgm:spPr/>
      <dgm:t>
        <a:bodyPr/>
        <a:lstStyle/>
        <a:p>
          <a:endParaRPr lang="es-ES"/>
        </a:p>
      </dgm:t>
    </dgm:pt>
    <dgm:pt modelId="{BA157C8F-EAC0-4920-9BF1-3D78AA5B53CA}" type="sibTrans" cxnId="{96D4AE16-22F6-40E5-8B89-FD33BF4D383B}">
      <dgm:prSet/>
      <dgm:spPr/>
      <dgm:t>
        <a:bodyPr/>
        <a:lstStyle/>
        <a:p>
          <a:endParaRPr lang="es-ES"/>
        </a:p>
      </dgm:t>
    </dgm:pt>
    <dgm:pt modelId="{43315764-D660-4095-9617-8B09D80F2AD9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Runtime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function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dispatching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A2D723E-2FF9-4EF9-ACA0-4F40644FF4FC}" type="parTrans" cxnId="{4C6AF253-DF33-4205-98F2-B4AF17A13610}">
      <dgm:prSet/>
      <dgm:spPr/>
    </dgm:pt>
    <dgm:pt modelId="{7A5C8C89-BDA6-4847-910C-B7381634F403}" type="sibTrans" cxnId="{4C6AF253-DF33-4205-98F2-B4AF17A13610}">
      <dgm:prSet/>
      <dgm:spPr/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B9694A-6C63-4B23-90F6-4F208C00D399}" type="pres">
      <dgm:prSet presAssocID="{0D51337A-31FA-4717-B2BF-9243F96D2B9B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9ECF1A-78BE-41CB-B252-8011825B67CD}" type="pres">
      <dgm:prSet presAssocID="{A7F7584C-6CC5-40A2-9566-2842A5DEA97A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66EBD3D-E7C5-421C-B8B5-728648057DDC}" type="pres">
      <dgm:prSet presAssocID="{51A6936C-668E-4912-B1B4-BA2D45D3F62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E0557D-F0A1-4F38-8083-55DE7503164F}" type="pres">
      <dgm:prSet presAssocID="{928B5CB8-3545-4EE5-8BED-981D3C6157A5}" presName="descendantText" presStyleLbl="alignAccFollowNode1" presStyleIdx="3" presStyleCnt="4" custLinFactNeighborX="0" custLinFactNeighborY="87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FBCE774-2FB8-45B1-B6D7-FE0FCAF78E5F}" type="presOf" srcId="{D5438E19-F18D-4CAE-B850-D836BC827792}" destId="{329ECF1A-78BE-41CB-B252-8011825B67CD}" srcOrd="0" destOrd="1" presId="urn:microsoft.com/office/officeart/2005/8/layout/vList5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96D4AE16-22F6-40E5-8B89-FD33BF4D383B}" srcId="{A7F7584C-6CC5-40A2-9566-2842A5DEA97A}" destId="{D5438E19-F18D-4CAE-B850-D836BC827792}" srcOrd="1" destOrd="0" parTransId="{6CCEA0C1-AD3D-448E-9150-85FCD5A0F7FE}" sibTransId="{BA157C8F-EAC0-4920-9BF1-3D78AA5B53CA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4C6AF253-DF33-4205-98F2-B4AF17A13610}" srcId="{928B5CB8-3545-4EE5-8BED-981D3C6157A5}" destId="{43315764-D660-4095-9617-8B09D80F2AD9}" srcOrd="1" destOrd="0" parTransId="{5A2D723E-2FF9-4EF9-ACA0-4F40644FF4FC}" sibTransId="{7A5C8C89-BDA6-4847-910C-B7381634F403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BB172956-3B7F-4EF4-9CFF-A673DB9BBE16}" type="presOf" srcId="{43315764-D660-4095-9617-8B09D80F2AD9}" destId="{95E0557D-F0A1-4F38-8083-55DE7503164F}" srcOrd="0" destOrd="1" presId="urn:microsoft.com/office/officeart/2005/8/layout/vList5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Definition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es-ES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es-ES" noProof="0" dirty="0"/>
        </a:p>
      </dgm:t>
    </dgm:pt>
    <dgm:pt modelId="{E40970FA-9468-4353-8343-FE5E2BEBB8B0}">
      <dgm:prSet phldrT="[Text]" custT="1"/>
      <dgm:spPr/>
      <dgm:t>
        <a:bodyPr rtlCol="0"/>
        <a:lstStyle/>
        <a:p>
          <a:pPr rtl="0"/>
          <a:r>
            <a:rPr lang="es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Coprocessor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5FA6A33-9FA9-4134-A6A3-A5D4748A1779}" type="parTrans" cxnId="{A316347C-9D1A-43C6-BE2B-DC184440E1C9}">
      <dgm:prSet/>
      <dgm:spPr/>
      <dgm:t>
        <a:bodyPr rtlCol="0"/>
        <a:lstStyle/>
        <a:p>
          <a:pPr rtl="0"/>
          <a:endParaRPr lang="es-ES" noProof="0" dirty="0"/>
        </a:p>
      </dgm:t>
    </dgm:pt>
    <dgm:pt modelId="{04FF68DF-CF36-4D12-9ECE-A3519B0AC88A}" type="sibTrans" cxnId="{A316347C-9D1A-43C6-BE2B-DC184440E1C9}">
      <dgm:prSet/>
      <dgm:spPr/>
      <dgm:t>
        <a:bodyPr rtlCol="0"/>
        <a:lstStyle/>
        <a:p>
          <a:pPr rtl="0"/>
          <a:endParaRPr lang="es-ES" noProof="0" dirty="0"/>
        </a:p>
      </dgm:t>
    </dgm:pt>
    <dgm:pt modelId="{A7F7584C-6CC5-40A2-9566-2842A5DEA97A}">
      <dgm:prSet phldrT="[Text]"/>
      <dgm:spPr/>
      <dgm:t>
        <a:bodyPr rtlCol="0"/>
        <a:lstStyle/>
        <a:p>
          <a:pPr rtl="0"/>
          <a:r>
            <a:rPr lang="ca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GPU</a:t>
          </a:r>
          <a:r>
            <a:rPr lang="ca-ES" baseline="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vs. CPU hardware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es-ES" noProof="0" dirty="0"/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es-ES" noProof="0" dirty="0"/>
        </a:p>
      </dgm:t>
    </dgm:pt>
    <dgm:pt modelId="{9D8DAFB6-C744-4BD6-B757-393BF647EBB6}">
      <dgm:prSet phldrT="[Text]" custT="1"/>
      <dgm:spPr/>
      <dgm:t>
        <a:bodyPr rtlCol="0"/>
        <a:lstStyle/>
        <a:p>
          <a:pPr rtl="0"/>
          <a:r>
            <a:rPr lang="en-GB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Serial vs Parallel / Latency vs Throughput</a:t>
          </a:r>
          <a:endParaRPr lang="en-GB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C1C47E-8D1A-404A-B227-B017391CB5F6}" type="parTrans" cxnId="{56052809-46E4-4445-B520-94004C28BB9D}">
      <dgm:prSet/>
      <dgm:spPr/>
      <dgm:t>
        <a:bodyPr rtlCol="0"/>
        <a:lstStyle/>
        <a:p>
          <a:pPr rtl="0"/>
          <a:endParaRPr lang="es-ES" noProof="0" dirty="0"/>
        </a:p>
      </dgm:t>
    </dgm:pt>
    <dgm:pt modelId="{C9B44773-68B1-427B-B9CA-0AEA186B621E}" type="sibTrans" cxnId="{56052809-46E4-4445-B520-94004C28BB9D}">
      <dgm:prSet/>
      <dgm:spPr/>
      <dgm:t>
        <a:bodyPr rtlCol="0"/>
        <a:lstStyle/>
        <a:p>
          <a:pPr rtl="0"/>
          <a:endParaRPr lang="es-ES" noProof="0" dirty="0"/>
        </a:p>
      </dgm:t>
    </dgm:pt>
    <dgm:pt modelId="{51A6936C-668E-4912-B1B4-BA2D45D3F624}">
      <dgm:prSet phldrT="[Text]"/>
      <dgm:spPr/>
      <dgm:t>
        <a:bodyPr rtlCol="0"/>
        <a:lstStyle/>
        <a:p>
          <a:pPr rtl="0"/>
          <a:r>
            <a:rPr lang="ca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GPU software (CUDA)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es-ES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es-ES" noProof="0" dirty="0"/>
        </a:p>
      </dgm:t>
    </dgm:pt>
    <dgm:pt modelId="{2A9B6C90-9B70-4ED8-9084-8651413BB905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Grayscale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Image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C005B7-F5AA-4111-A87D-782B117A0259}" type="parTrans" cxnId="{1D59D94A-4BF7-417E-B49B-225C005839A9}">
      <dgm:prSet/>
      <dgm:spPr/>
      <dgm:t>
        <a:bodyPr rtlCol="0"/>
        <a:lstStyle/>
        <a:p>
          <a:pPr rtl="0"/>
          <a:endParaRPr lang="es-ES" noProof="0" dirty="0"/>
        </a:p>
      </dgm:t>
    </dgm:pt>
    <dgm:pt modelId="{54109FB3-0563-4B2C-BFF0-181E047427F8}" type="sibTrans" cxnId="{1D59D94A-4BF7-417E-B49B-225C005839A9}">
      <dgm:prSet/>
      <dgm:spPr/>
      <dgm:t>
        <a:bodyPr rtlCol="0"/>
        <a:lstStyle/>
        <a:p>
          <a:pPr rtl="0"/>
          <a:endParaRPr lang="es-ES" noProof="0" dirty="0"/>
        </a:p>
      </dgm:t>
    </dgm:pt>
    <dgm:pt modelId="{928B5CB8-3545-4EE5-8BED-981D3C6157A5}">
      <dgm:prSet phldrT="[Text]"/>
      <dgm:spPr/>
      <dgm:t>
        <a:bodyPr rtlCol="0"/>
        <a:lstStyle/>
        <a:p>
          <a:pPr rtl="0"/>
          <a:r>
            <a:rPr lang="es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Optimization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452F8D0-82FD-4609-B6BD-446E31563D8A}" type="parTrans" cxnId="{085D3777-7996-4375-B5FB-BFD96D1BF9E4}">
      <dgm:prSet/>
      <dgm:spPr/>
      <dgm:t>
        <a:bodyPr rtlCol="0"/>
        <a:lstStyle/>
        <a:p>
          <a:pPr rtl="0"/>
          <a:endParaRPr lang="es-ES" noProof="0" dirty="0"/>
        </a:p>
      </dgm:t>
    </dgm:pt>
    <dgm:pt modelId="{8EF545BA-8D8A-4813-A428-2F18D76E61FA}" type="sibTrans" cxnId="{085D3777-7996-4375-B5FB-BFD96D1BF9E4}">
      <dgm:prSet/>
      <dgm:spPr/>
      <dgm:t>
        <a:bodyPr rtlCol="0"/>
        <a:lstStyle/>
        <a:p>
          <a:pPr rtl="0"/>
          <a:endParaRPr lang="es-ES" noProof="0" dirty="0"/>
        </a:p>
      </dgm:t>
    </dgm:pt>
    <dgm:pt modelId="{95A524E6-8A71-49A1-AF74-29696A02028A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Memory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layout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and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access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patterns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C86CAF-440B-4BB7-BD46-805908EC2D17}" type="parTrans" cxnId="{764A7F40-FC93-4B5E-82E4-B29F920B2D30}">
      <dgm:prSet/>
      <dgm:spPr/>
      <dgm:t>
        <a:bodyPr rtlCol="0"/>
        <a:lstStyle/>
        <a:p>
          <a:pPr rtl="0"/>
          <a:endParaRPr lang="es-ES" noProof="0" dirty="0"/>
        </a:p>
      </dgm:t>
    </dgm:pt>
    <dgm:pt modelId="{EE0C23C2-8A0C-497A-A914-ED60FDCA930F}" type="sibTrans" cxnId="{764A7F40-FC93-4B5E-82E4-B29F920B2D30}">
      <dgm:prSet/>
      <dgm:spPr/>
      <dgm:t>
        <a:bodyPr rtlCol="0"/>
        <a:lstStyle/>
        <a:p>
          <a:pPr rtl="0"/>
          <a:endParaRPr lang="es-ES" noProof="0" dirty="0"/>
        </a:p>
      </dgm:t>
    </dgm:pt>
    <dgm:pt modelId="{D5438E19-F18D-4CAE-B850-D836BC827792}">
      <dgm:prSet phldrT="[Text]" custT="1"/>
      <dgm:spPr/>
      <dgm:t>
        <a:bodyPr rtlCol="0"/>
        <a:lstStyle/>
        <a:p>
          <a:pPr rtl="0"/>
          <a:r>
            <a:rPr lang="en-GB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Cores / Frequency / Memory bandwidth</a:t>
          </a:r>
          <a:endParaRPr lang="en-GB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CCEA0C1-AD3D-448E-9150-85FCD5A0F7FE}" type="parTrans" cxnId="{96D4AE16-22F6-40E5-8B89-FD33BF4D383B}">
      <dgm:prSet/>
      <dgm:spPr/>
      <dgm:t>
        <a:bodyPr/>
        <a:lstStyle/>
        <a:p>
          <a:endParaRPr lang="es-ES"/>
        </a:p>
      </dgm:t>
    </dgm:pt>
    <dgm:pt modelId="{BA157C8F-EAC0-4920-9BF1-3D78AA5B53CA}" type="sibTrans" cxnId="{96D4AE16-22F6-40E5-8B89-FD33BF4D383B}">
      <dgm:prSet/>
      <dgm:spPr/>
      <dgm:t>
        <a:bodyPr/>
        <a:lstStyle/>
        <a:p>
          <a:endParaRPr lang="es-ES"/>
        </a:p>
      </dgm:t>
    </dgm:pt>
    <dgm:pt modelId="{43315764-D660-4095-9617-8B09D80F2AD9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Occupancy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&amp;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Concurrency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A2D723E-2FF9-4EF9-ACA0-4F40644FF4FC}" type="parTrans" cxnId="{4C6AF253-DF33-4205-98F2-B4AF17A13610}">
      <dgm:prSet/>
      <dgm:spPr/>
      <dgm:t>
        <a:bodyPr/>
        <a:lstStyle/>
        <a:p>
          <a:endParaRPr lang="es-ES"/>
        </a:p>
      </dgm:t>
    </dgm:pt>
    <dgm:pt modelId="{7A5C8C89-BDA6-4847-910C-B7381634F403}" type="sibTrans" cxnId="{4C6AF253-DF33-4205-98F2-B4AF17A13610}">
      <dgm:prSet/>
      <dgm:spPr/>
      <dgm:t>
        <a:bodyPr/>
        <a:lstStyle/>
        <a:p>
          <a:endParaRPr lang="es-ES"/>
        </a:p>
      </dgm:t>
    </dgm:pt>
    <dgm:pt modelId="{3FB8D492-0FFE-40B3-AB95-4B9DDAEA202E}">
      <dgm:prSet phldrT="[Text]" custT="1"/>
      <dgm:spPr/>
      <dgm:t>
        <a:bodyPr rtlCol="0"/>
        <a:lstStyle/>
        <a:p>
          <a:pPr rtl="0"/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SIMT / Shared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Memory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5A1861B-AE82-4AC8-8B01-B03323FD0519}" type="parTrans" cxnId="{FF0A7782-B2B5-4716-9529-96C31DFD36AA}">
      <dgm:prSet/>
      <dgm:spPr/>
      <dgm:t>
        <a:bodyPr/>
        <a:lstStyle/>
        <a:p>
          <a:endParaRPr lang="es-ES"/>
        </a:p>
      </dgm:t>
    </dgm:pt>
    <dgm:pt modelId="{1D0742A8-1AE9-40F3-B772-195BD2E4A9BA}" type="sibTrans" cxnId="{FF0A7782-B2B5-4716-9529-96C31DFD36AA}">
      <dgm:prSet/>
      <dgm:spPr/>
      <dgm:t>
        <a:bodyPr/>
        <a:lstStyle/>
        <a:p>
          <a:endParaRPr lang="es-E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B9694A-6C63-4B23-90F6-4F208C00D399}" type="pres">
      <dgm:prSet presAssocID="{0D51337A-31FA-4717-B2BF-9243F96D2B9B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9ECF1A-78BE-41CB-B252-8011825B67CD}" type="pres">
      <dgm:prSet presAssocID="{A7F7584C-6CC5-40A2-9566-2842A5DEA97A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66EBD3D-E7C5-421C-B8B5-728648057DDC}" type="pres">
      <dgm:prSet presAssocID="{51A6936C-668E-4912-B1B4-BA2D45D3F62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E0557D-F0A1-4F38-8083-55DE7503164F}" type="pres">
      <dgm:prSet presAssocID="{928B5CB8-3545-4EE5-8BED-981D3C6157A5}" presName="descendantText" presStyleLbl="alignAccFollowNode1" presStyleIdx="3" presStyleCnt="4" custLinFactNeighborX="0" custLinFactNeighborY="87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4C6AF253-DF33-4205-98F2-B4AF17A13610}" srcId="{928B5CB8-3545-4EE5-8BED-981D3C6157A5}" destId="{43315764-D660-4095-9617-8B09D80F2AD9}" srcOrd="1" destOrd="0" parTransId="{5A2D723E-2FF9-4EF9-ACA0-4F40644FF4FC}" sibTransId="{7A5C8C89-BDA6-4847-910C-B7381634F403}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96D4AE16-22F6-40E5-8B89-FD33BF4D383B}" srcId="{A7F7584C-6CC5-40A2-9566-2842A5DEA97A}" destId="{D5438E19-F18D-4CAE-B850-D836BC827792}" srcOrd="1" destOrd="0" parTransId="{6CCEA0C1-AD3D-448E-9150-85FCD5A0F7FE}" sibTransId="{BA157C8F-EAC0-4920-9BF1-3D78AA5B53CA}"/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7D8F24D9-D377-4846-B197-AD0892996BC8}" type="presOf" srcId="{3FB8D492-0FFE-40B3-AB95-4B9DDAEA202E}" destId="{A66EBD3D-E7C5-421C-B8B5-728648057DDC}" srcOrd="0" destOrd="1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FF0A7782-B2B5-4716-9529-96C31DFD36AA}" srcId="{51A6936C-668E-4912-B1B4-BA2D45D3F624}" destId="{3FB8D492-0FFE-40B3-AB95-4B9DDAEA202E}" srcOrd="1" destOrd="0" parTransId="{E5A1861B-AE82-4AC8-8B01-B03323FD0519}" sibTransId="{1D0742A8-1AE9-40F3-B772-195BD2E4A9BA}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BB172956-3B7F-4EF4-9CFF-A673DB9BBE16}" type="presOf" srcId="{43315764-D660-4095-9617-8B09D80F2AD9}" destId="{95E0557D-F0A1-4F38-8083-55DE7503164F}" srcOrd="0" destOrd="1" presId="urn:microsoft.com/office/officeart/2005/8/layout/vList5"/>
    <dgm:cxn modelId="{FFBCE774-2FB8-45B1-B6D7-FE0FCAF78E5F}" type="presOf" srcId="{D5438E19-F18D-4CAE-B850-D836BC827792}" destId="{329ECF1A-78BE-41CB-B252-8011825B67CD}" srcOrd="0" destOrd="1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D51337A-31FA-4717-B2BF-9243F96D2B9B}">
      <dgm:prSet phldrT="[Text]"/>
      <dgm:spPr/>
      <dgm:t>
        <a:bodyPr rtlCol="0"/>
        <a:lstStyle/>
        <a:p>
          <a:pPr rtl="0"/>
          <a:r>
            <a:rPr lang="es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DirectX12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9294D65-F371-46C8-A624-E557E9DF1A30}" type="parTrans" cxnId="{9E6BB655-7FE4-4F8D-B1D2-F885E60B8754}">
      <dgm:prSet/>
      <dgm:spPr/>
      <dgm:t>
        <a:bodyPr rtlCol="0"/>
        <a:lstStyle/>
        <a:p>
          <a:pPr rtl="0"/>
          <a:endParaRPr lang="es-ES" noProof="0" dirty="0"/>
        </a:p>
      </dgm:t>
    </dgm:pt>
    <dgm:pt modelId="{6799645E-F42F-43D8-B2EA-A1377D84D0B3}" type="sibTrans" cxnId="{9E6BB655-7FE4-4F8D-B1D2-F885E60B8754}">
      <dgm:prSet/>
      <dgm:spPr/>
      <dgm:t>
        <a:bodyPr rtlCol="0"/>
        <a:lstStyle/>
        <a:p>
          <a:pPr rtl="0"/>
          <a:endParaRPr lang="es-ES" noProof="0" dirty="0"/>
        </a:p>
      </dgm:t>
    </dgm:pt>
    <dgm:pt modelId="{E40970FA-9468-4353-8343-FE5E2BEBB8B0}">
      <dgm:prSet phldrT="[Text]" custT="1"/>
      <dgm:spPr/>
      <dgm:t>
        <a:bodyPr rtlCol="0"/>
        <a:lstStyle/>
        <a:p>
          <a:pPr rtl="0"/>
          <a:r>
            <a:rPr lang="es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CUDA </a:t>
          </a:r>
          <a:r>
            <a:rPr lang="es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not</a:t>
          </a:r>
          <a:r>
            <a:rPr lang="es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portable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5FA6A33-9FA9-4134-A6A3-A5D4748A1779}" type="parTrans" cxnId="{A316347C-9D1A-43C6-BE2B-DC184440E1C9}">
      <dgm:prSet/>
      <dgm:spPr/>
      <dgm:t>
        <a:bodyPr rtlCol="0"/>
        <a:lstStyle/>
        <a:p>
          <a:pPr rtl="0"/>
          <a:endParaRPr lang="es-ES" noProof="0" dirty="0"/>
        </a:p>
      </dgm:t>
    </dgm:pt>
    <dgm:pt modelId="{04FF68DF-CF36-4D12-9ECE-A3519B0AC88A}" type="sibTrans" cxnId="{A316347C-9D1A-43C6-BE2B-DC184440E1C9}">
      <dgm:prSet/>
      <dgm:spPr/>
      <dgm:t>
        <a:bodyPr rtlCol="0"/>
        <a:lstStyle/>
        <a:p>
          <a:pPr rtl="0"/>
          <a:endParaRPr lang="es-ES" noProof="0" dirty="0"/>
        </a:p>
      </dgm:t>
    </dgm:pt>
    <dgm:pt modelId="{A7F7584C-6CC5-40A2-9566-2842A5DEA97A}">
      <dgm:prSet phldrT="[Text]"/>
      <dgm:spPr/>
      <dgm:t>
        <a:bodyPr rtlCol="0"/>
        <a:lstStyle/>
        <a:p>
          <a:pPr rtl="0"/>
          <a:r>
            <a:rPr lang="ca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Low-Level</a:t>
          </a:r>
          <a:r>
            <a:rPr lang="ca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renderer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81272CD-5908-4C17-8E9B-8BF6DCE43C3E}" type="parTrans" cxnId="{F68422C1-CD34-4DED-AA4B-85EFFF4FE933}">
      <dgm:prSet/>
      <dgm:spPr/>
      <dgm:t>
        <a:bodyPr rtlCol="0"/>
        <a:lstStyle/>
        <a:p>
          <a:pPr rtl="0"/>
          <a:endParaRPr lang="es-ES" noProof="0" dirty="0"/>
        </a:p>
      </dgm:t>
    </dgm:pt>
    <dgm:pt modelId="{C41ED6A4-512C-48AB-901D-671B73446005}" type="sibTrans" cxnId="{F68422C1-CD34-4DED-AA4B-85EFFF4FE933}">
      <dgm:prSet/>
      <dgm:spPr/>
      <dgm:t>
        <a:bodyPr rtlCol="0"/>
        <a:lstStyle/>
        <a:p>
          <a:pPr rtl="0"/>
          <a:endParaRPr lang="es-ES" noProof="0" dirty="0"/>
        </a:p>
      </dgm:t>
    </dgm:pt>
    <dgm:pt modelId="{9D8DAFB6-C744-4BD6-B757-393BF647EBB6}">
      <dgm:prSet phldrT="[Text]" custT="1"/>
      <dgm:spPr/>
      <dgm:t>
        <a:bodyPr rtlCol="0"/>
        <a:lstStyle/>
        <a:p>
          <a:pPr rtl="0"/>
          <a:r>
            <a:rPr lang="en-GB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Memory residency / Resource binding</a:t>
          </a:r>
          <a:endParaRPr lang="en-GB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C1C47E-8D1A-404A-B227-B017391CB5F6}" type="parTrans" cxnId="{56052809-46E4-4445-B520-94004C28BB9D}">
      <dgm:prSet/>
      <dgm:spPr/>
      <dgm:t>
        <a:bodyPr rtlCol="0"/>
        <a:lstStyle/>
        <a:p>
          <a:pPr rtl="0"/>
          <a:endParaRPr lang="es-ES" noProof="0" dirty="0"/>
        </a:p>
      </dgm:t>
    </dgm:pt>
    <dgm:pt modelId="{C9B44773-68B1-427B-B9CA-0AEA186B621E}" type="sibTrans" cxnId="{56052809-46E4-4445-B520-94004C28BB9D}">
      <dgm:prSet/>
      <dgm:spPr/>
      <dgm:t>
        <a:bodyPr rtlCol="0"/>
        <a:lstStyle/>
        <a:p>
          <a:pPr rtl="0"/>
          <a:endParaRPr lang="es-ES" noProof="0" dirty="0"/>
        </a:p>
      </dgm:t>
    </dgm:pt>
    <dgm:pt modelId="{51A6936C-668E-4912-B1B4-BA2D45D3F624}">
      <dgm:prSet phldrT="[Text]"/>
      <dgm:spPr/>
      <dgm:t>
        <a:bodyPr rtlCol="0"/>
        <a:lstStyle/>
        <a:p>
          <a:pPr rtl="0"/>
          <a:r>
            <a:rPr lang="ca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GPU-CPU </a:t>
          </a:r>
          <a:r>
            <a:rPr lang="ca-ES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synchronization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D40F1-9723-47F5-BFD2-340696378D49}" type="parTrans" cxnId="{000FE2BB-9FE6-4965-ADF5-E3E85B644286}">
      <dgm:prSet/>
      <dgm:spPr/>
      <dgm:t>
        <a:bodyPr rtlCol="0"/>
        <a:lstStyle/>
        <a:p>
          <a:pPr rtl="0"/>
          <a:endParaRPr lang="es-ES" noProof="0" dirty="0"/>
        </a:p>
      </dgm:t>
    </dgm:pt>
    <dgm:pt modelId="{E68031D9-E3F9-439E-86FC-2A0A3A3988D0}" type="sibTrans" cxnId="{000FE2BB-9FE6-4965-ADF5-E3E85B644286}">
      <dgm:prSet/>
      <dgm:spPr/>
      <dgm:t>
        <a:bodyPr rtlCol="0"/>
        <a:lstStyle/>
        <a:p>
          <a:pPr rtl="0"/>
          <a:endParaRPr lang="es-ES" noProof="0" dirty="0"/>
        </a:p>
      </dgm:t>
    </dgm:pt>
    <dgm:pt modelId="{2A9B6C90-9B70-4ED8-9084-8651413BB905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Application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responsability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C005B7-F5AA-4111-A87D-782B117A0259}" type="parTrans" cxnId="{1D59D94A-4BF7-417E-B49B-225C005839A9}">
      <dgm:prSet/>
      <dgm:spPr/>
      <dgm:t>
        <a:bodyPr rtlCol="0"/>
        <a:lstStyle/>
        <a:p>
          <a:pPr rtl="0"/>
          <a:endParaRPr lang="es-ES" noProof="0" dirty="0"/>
        </a:p>
      </dgm:t>
    </dgm:pt>
    <dgm:pt modelId="{54109FB3-0563-4B2C-BFF0-181E047427F8}" type="sibTrans" cxnId="{1D59D94A-4BF7-417E-B49B-225C005839A9}">
      <dgm:prSet/>
      <dgm:spPr/>
      <dgm:t>
        <a:bodyPr rtlCol="0"/>
        <a:lstStyle/>
        <a:p>
          <a:pPr rtl="0"/>
          <a:endParaRPr lang="es-ES" noProof="0" dirty="0"/>
        </a:p>
      </dgm:t>
    </dgm:pt>
    <dgm:pt modelId="{928B5CB8-3545-4EE5-8BED-981D3C6157A5}">
      <dgm:prSet phldrT="[Text]"/>
      <dgm:spPr/>
      <dgm:t>
        <a:bodyPr rtlCol="0"/>
        <a:lstStyle/>
        <a:p>
          <a:pPr rtl="0"/>
          <a:r>
            <a:rPr lang="es-ES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Compute pipeline (GPGPU)</a:t>
          </a:r>
          <a:endParaRPr lang="es-ES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452F8D0-82FD-4609-B6BD-446E31563D8A}" type="parTrans" cxnId="{085D3777-7996-4375-B5FB-BFD96D1BF9E4}">
      <dgm:prSet/>
      <dgm:spPr/>
      <dgm:t>
        <a:bodyPr rtlCol="0"/>
        <a:lstStyle/>
        <a:p>
          <a:pPr rtl="0"/>
          <a:endParaRPr lang="es-ES" noProof="0" dirty="0"/>
        </a:p>
      </dgm:t>
    </dgm:pt>
    <dgm:pt modelId="{8EF545BA-8D8A-4813-A428-2F18D76E61FA}" type="sibTrans" cxnId="{085D3777-7996-4375-B5FB-BFD96D1BF9E4}">
      <dgm:prSet/>
      <dgm:spPr/>
      <dgm:t>
        <a:bodyPr rtlCol="0"/>
        <a:lstStyle/>
        <a:p>
          <a:pPr rtl="0"/>
          <a:endParaRPr lang="es-ES" noProof="0" dirty="0"/>
        </a:p>
      </dgm:t>
    </dgm:pt>
    <dgm:pt modelId="{95A524E6-8A71-49A1-AF74-29696A02028A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Mipmapping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C86CAF-440B-4BB7-BD46-805908EC2D17}" type="parTrans" cxnId="{764A7F40-FC93-4B5E-82E4-B29F920B2D30}">
      <dgm:prSet/>
      <dgm:spPr/>
      <dgm:t>
        <a:bodyPr rtlCol="0"/>
        <a:lstStyle/>
        <a:p>
          <a:pPr rtl="0"/>
          <a:endParaRPr lang="es-ES" noProof="0" dirty="0"/>
        </a:p>
      </dgm:t>
    </dgm:pt>
    <dgm:pt modelId="{EE0C23C2-8A0C-497A-A914-ED60FDCA930F}" type="sibTrans" cxnId="{764A7F40-FC93-4B5E-82E4-B29F920B2D30}">
      <dgm:prSet/>
      <dgm:spPr/>
      <dgm:t>
        <a:bodyPr rtlCol="0"/>
        <a:lstStyle/>
        <a:p>
          <a:pPr rtl="0"/>
          <a:endParaRPr lang="es-ES" noProof="0" dirty="0"/>
        </a:p>
      </dgm:t>
    </dgm:pt>
    <dgm:pt modelId="{6597143A-E35A-4DF4-B52A-AF3C0A562FB3}">
      <dgm:prSet phldrT="[Text]" custT="1"/>
      <dgm:spPr/>
      <dgm:t>
        <a:bodyPr rtlCol="0"/>
        <a:lstStyle/>
        <a:p>
          <a:pPr rtl="0"/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Shaders</a:t>
          </a:r>
          <a:r>
            <a:rPr lang="ca-ES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/ </a:t>
          </a:r>
          <a:r>
            <a:rPr lang="ca-ES" sz="24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Pipelines</a:t>
          </a:r>
          <a:endParaRPr lang="es-ES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2831B09-3ADA-4285-8410-3EA38E9CEE6B}" type="parTrans" cxnId="{464088E8-6D53-4CD6-99B8-90D39988A9D0}">
      <dgm:prSet/>
      <dgm:spPr/>
    </dgm:pt>
    <dgm:pt modelId="{977DAECD-4B48-4499-AC84-DF57DB96AE7F}" type="sibTrans" cxnId="{464088E8-6D53-4CD6-99B8-90D39988A9D0}">
      <dgm:prSet/>
      <dgm:spPr/>
    </dgm:pt>
    <dgm:pt modelId="{9648F83E-958D-467F-B7D4-5DC5559FD327}">
      <dgm:prSet phldrT="[Text]" custT="1"/>
      <dgm:spPr/>
      <dgm:t>
        <a:bodyPr rtlCol="0"/>
        <a:lstStyle/>
        <a:p>
          <a:pPr rtl="0"/>
          <a:r>
            <a:rPr lang="en-GB" sz="24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GPU work submission</a:t>
          </a:r>
          <a:endParaRPr lang="en-GB" sz="24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25D85ED-EBBD-4B39-AD2A-1B458CD3A040}" type="parTrans" cxnId="{446C1112-4D22-4800-8976-CEE2E9CDE3D5}">
      <dgm:prSet/>
      <dgm:spPr/>
    </dgm:pt>
    <dgm:pt modelId="{485588D4-AEAD-421A-A4AA-44706DC6B64F}" type="sibTrans" cxnId="{446C1112-4D22-4800-8976-CEE2E9CDE3D5}">
      <dgm:prSet/>
      <dgm:spPr/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FB9694A-6C63-4B23-90F6-4F208C00D399}" type="pres">
      <dgm:prSet presAssocID="{0D51337A-31FA-4717-B2BF-9243F96D2B9B}" presName="descendantText" presStyleLbl="alignAccFollow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9ECF1A-78BE-41CB-B252-8011825B67CD}" type="pres">
      <dgm:prSet presAssocID="{A7F7584C-6CC5-40A2-9566-2842A5DEA97A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66EBD3D-E7C5-421C-B8B5-728648057DDC}" type="pres">
      <dgm:prSet presAssocID="{51A6936C-668E-4912-B1B4-BA2D45D3F62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E0557D-F0A1-4F38-8083-55DE7503164F}" type="pres">
      <dgm:prSet presAssocID="{928B5CB8-3545-4EE5-8BED-981D3C6157A5}" presName="descendantText" presStyleLbl="alignAccFollowNode1" presStyleIdx="3" presStyleCnt="4" custLinFactNeighborX="0" custLinFactNeighborY="87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64088E8-6D53-4CD6-99B8-90D39988A9D0}" srcId="{0D51337A-31FA-4717-B2BF-9243F96D2B9B}" destId="{6597143A-E35A-4DF4-B52A-AF3C0A562FB3}" srcOrd="1" destOrd="0" parTransId="{92831B09-3ADA-4285-8410-3EA38E9CEE6B}" sibTransId="{977DAECD-4B48-4499-AC84-DF57DB96AE7F}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446C1112-4D22-4800-8976-CEE2E9CDE3D5}" srcId="{A7F7584C-6CC5-40A2-9566-2842A5DEA97A}" destId="{9648F83E-958D-467F-B7D4-5DC5559FD327}" srcOrd="1" destOrd="0" parTransId="{D25D85ED-EBBD-4B39-AD2A-1B458CD3A040}" sibTransId="{485588D4-AEAD-421A-A4AA-44706DC6B64F}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CAB05415-8EEB-468F-943E-454B9A0DB8B0}" type="presOf" srcId="{6597143A-E35A-4DF4-B52A-AF3C0A562FB3}" destId="{6FB9694A-6C63-4B23-90F6-4F208C00D399}" srcOrd="0" destOrd="1" presId="urn:microsoft.com/office/officeart/2005/8/layout/vList5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95D6D03C-D417-4CA1-9855-D26ECB8BF5A6}" type="presOf" srcId="{9648F83E-958D-467F-B7D4-5DC5559FD327}" destId="{329ECF1A-78BE-41CB-B252-8011825B67CD}" srcOrd="0" destOrd="1" presId="urn:microsoft.com/office/officeart/2005/8/layout/vList5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B2C7-0B23-4FE8-AB0F-5877B88532DB}">
      <dsp:nvSpPr>
        <dsp:cNvPr id="0" name=""/>
        <dsp:cNvSpPr/>
      </dsp:nvSpPr>
      <dsp:spPr>
        <a:xfrm>
          <a:off x="3535" y="43602"/>
          <a:ext cx="3447370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rtlCol="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What</a:t>
          </a:r>
          <a:r>
            <a:rPr lang="es-ES" sz="30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?</a:t>
          </a:r>
          <a:endParaRPr lang="es-ES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35" y="43602"/>
        <a:ext cx="3447370" cy="864000"/>
      </dsp:txXfrm>
    </dsp:sp>
    <dsp:sp modelId="{17CA1487-CDD9-4364-92F6-A11DBDAFE16C}">
      <dsp:nvSpPr>
        <dsp:cNvPr id="0" name=""/>
        <dsp:cNvSpPr/>
      </dsp:nvSpPr>
      <dsp:spPr>
        <a:xfrm>
          <a:off x="3535" y="907602"/>
          <a:ext cx="3447370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rtlCol="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endParaRPr lang="es-ES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535" y="907602"/>
        <a:ext cx="3447370" cy="3541050"/>
      </dsp:txXfrm>
    </dsp:sp>
    <dsp:sp modelId="{055A5EAB-EAE0-4501-8649-31F112FF9AD5}">
      <dsp:nvSpPr>
        <dsp:cNvPr id="0" name=""/>
        <dsp:cNvSpPr/>
      </dsp:nvSpPr>
      <dsp:spPr>
        <a:xfrm>
          <a:off x="3933537" y="43602"/>
          <a:ext cx="3447370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rtlCol="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</a:t>
          </a:r>
          <a:r>
            <a:rPr lang="es-ES" sz="30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?</a:t>
          </a:r>
          <a:endParaRPr lang="es-ES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933537" y="43602"/>
        <a:ext cx="3447370" cy="864000"/>
      </dsp:txXfrm>
    </dsp:sp>
    <dsp:sp modelId="{E4FD5043-5612-43C5-B6AE-CCD431549399}">
      <dsp:nvSpPr>
        <dsp:cNvPr id="0" name=""/>
        <dsp:cNvSpPr/>
      </dsp:nvSpPr>
      <dsp:spPr>
        <a:xfrm>
          <a:off x="3933537" y="907602"/>
          <a:ext cx="3447370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rtlCol="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30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Promising performance</a:t>
          </a:r>
          <a:endParaRPr lang="en-GB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30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Not used until now</a:t>
          </a:r>
          <a:endParaRPr lang="en-GB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30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Parallel hardware</a:t>
          </a:r>
          <a:endParaRPr lang="en-GB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en-GB" sz="30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GPU</a:t>
          </a:r>
          <a:endParaRPr lang="en-GB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933537" y="907602"/>
        <a:ext cx="3447370" cy="3541050"/>
      </dsp:txXfrm>
    </dsp:sp>
    <dsp:sp modelId="{23D06E36-F688-4B37-8BB8-73015E665B0E}">
      <dsp:nvSpPr>
        <dsp:cNvPr id="0" name=""/>
        <dsp:cNvSpPr/>
      </dsp:nvSpPr>
      <dsp:spPr>
        <a:xfrm>
          <a:off x="7863539" y="43602"/>
          <a:ext cx="3447370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rtlCol="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0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How</a:t>
          </a:r>
          <a:r>
            <a:rPr lang="es-ES" sz="30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?</a:t>
          </a:r>
          <a:endParaRPr lang="es-ES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863539" y="43602"/>
        <a:ext cx="3447370" cy="864000"/>
      </dsp:txXfrm>
    </dsp:sp>
    <dsp:sp modelId="{EA81ED6A-A7EA-4137-A3DC-D16E79F1B938}">
      <dsp:nvSpPr>
        <dsp:cNvPr id="0" name=""/>
        <dsp:cNvSpPr/>
      </dsp:nvSpPr>
      <dsp:spPr>
        <a:xfrm>
          <a:off x="7863539" y="907602"/>
          <a:ext cx="3447370" cy="3541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rtlCol="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ca-ES" sz="30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Multithreading</a:t>
          </a:r>
          <a:endParaRPr lang="es-ES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ca-ES" sz="30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SIMD</a:t>
          </a:r>
          <a:endParaRPr lang="es-ES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ca-ES" sz="30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(GP)GPU</a:t>
          </a:r>
          <a:endParaRPr lang="es-ES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••"/>
          </a:pPr>
          <a:r>
            <a:rPr lang="ca-ES" sz="30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Platform</a:t>
          </a:r>
          <a:r>
            <a:rPr lang="ca-ES" sz="30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30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layer</a:t>
          </a:r>
          <a:endParaRPr lang="es-ES" sz="30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7863539" y="907602"/>
        <a:ext cx="3447370" cy="3541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395051" y="-2741862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Use </a:t>
          </a:r>
          <a:r>
            <a:rPr lang="es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multiple</a:t>
          </a:r>
          <a:r>
            <a:rPr lang="es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CPU </a:t>
          </a:r>
          <a:r>
            <a:rPr lang="es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logical</a:t>
          </a:r>
          <a:r>
            <a:rPr lang="es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s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cores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20324"/>
        <a:ext cx="6306545" cy="615466"/>
      </dsp:txXfrm>
    </dsp:sp>
    <dsp:sp modelId="{3230722F-B757-4673-BD2F-9D4BAB5CEE8D}">
      <dsp:nvSpPr>
        <dsp:cNvPr id="0" name=""/>
        <dsp:cNvSpPr/>
      </dsp:nvSpPr>
      <dsp:spPr>
        <a:xfrm>
          <a:off x="0" y="1772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rtlCol="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Definition</a:t>
          </a:r>
          <a:endParaRPr lang="es-ES" sz="3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43391"/>
        <a:ext cx="3482922" cy="769332"/>
      </dsp:txXfrm>
    </dsp:sp>
    <dsp:sp modelId="{329ECF1A-78BE-41CB-B252-8011825B67CD}">
      <dsp:nvSpPr>
        <dsp:cNvPr id="0" name=""/>
        <dsp:cNvSpPr/>
      </dsp:nvSpPr>
      <dsp:spPr>
        <a:xfrm rot="5400000">
          <a:off x="6395051" y="-1846663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Preemtive</a:t>
          </a:r>
          <a:r>
            <a:rPr lang="en-GB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multitasking</a:t>
          </a:r>
          <a:endParaRPr lang="en-GB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Round Robin</a:t>
          </a:r>
          <a:endParaRPr lang="en-GB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015523"/>
        <a:ext cx="6306545" cy="615466"/>
      </dsp:txXfrm>
    </dsp:sp>
    <dsp:sp modelId="{8A3FE5E4-2689-4041-B2C5-C63BC276A3EF}">
      <dsp:nvSpPr>
        <dsp:cNvPr id="0" name=""/>
        <dsp:cNvSpPr/>
      </dsp:nvSpPr>
      <dsp:spPr>
        <a:xfrm>
          <a:off x="0" y="896971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rtlCol="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Scheduler</a:t>
          </a:r>
          <a:endParaRPr lang="es-ES" sz="3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938590"/>
        <a:ext cx="3482922" cy="769332"/>
      </dsp:txXfrm>
    </dsp:sp>
    <dsp:sp modelId="{A66EBD3D-E7C5-421C-B8B5-728648057DDC}">
      <dsp:nvSpPr>
        <dsp:cNvPr id="0" name=""/>
        <dsp:cNvSpPr/>
      </dsp:nvSpPr>
      <dsp:spPr>
        <a:xfrm rot="5400000">
          <a:off x="6395051" y="-951464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Why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needed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?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Implementation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910722"/>
        <a:ext cx="6306545" cy="615466"/>
      </dsp:txXfrm>
    </dsp:sp>
    <dsp:sp modelId="{1C763A21-352A-41D1-A2E2-E305DABA275D}">
      <dsp:nvSpPr>
        <dsp:cNvPr id="0" name=""/>
        <dsp:cNvSpPr/>
      </dsp:nvSpPr>
      <dsp:spPr>
        <a:xfrm>
          <a:off x="0" y="1792170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rtlCol="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Synchronization</a:t>
          </a:r>
          <a:endParaRPr lang="es-ES" sz="3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1833789"/>
        <a:ext cx="3482922" cy="769332"/>
      </dsp:txXfrm>
    </dsp:sp>
    <dsp:sp modelId="{95E0557D-F0A1-4F38-8083-55DE7503164F}">
      <dsp:nvSpPr>
        <dsp:cNvPr id="0" name=""/>
        <dsp:cNvSpPr/>
      </dsp:nvSpPr>
      <dsp:spPr>
        <a:xfrm rot="5400000">
          <a:off x="6395051" y="-50331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Overhead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         /     Context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switch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Blocked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threads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/    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Too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much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threads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2811855"/>
        <a:ext cx="6306545" cy="615466"/>
      </dsp:txXfrm>
    </dsp:sp>
    <dsp:sp modelId="{B9324B26-5FF5-4FF7-9073-66103CBE8481}">
      <dsp:nvSpPr>
        <dsp:cNvPr id="0" name=""/>
        <dsp:cNvSpPr/>
      </dsp:nvSpPr>
      <dsp:spPr>
        <a:xfrm>
          <a:off x="0" y="2687369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rtlCol="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Problems</a:t>
          </a:r>
          <a:endParaRPr lang="es-ES" sz="3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2728988"/>
        <a:ext cx="3482922" cy="7693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395051" y="-2741862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Single </a:t>
          </a:r>
          <a:r>
            <a:rPr lang="es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instruction</a:t>
          </a:r>
          <a:r>
            <a:rPr lang="es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s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multiple</a:t>
          </a:r>
          <a:r>
            <a:rPr lang="es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data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20324"/>
        <a:ext cx="6306545" cy="615466"/>
      </dsp:txXfrm>
    </dsp:sp>
    <dsp:sp modelId="{3230722F-B757-4673-BD2F-9D4BAB5CEE8D}">
      <dsp:nvSpPr>
        <dsp:cNvPr id="0" name=""/>
        <dsp:cNvSpPr/>
      </dsp:nvSpPr>
      <dsp:spPr>
        <a:xfrm>
          <a:off x="0" y="1772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rtlCol="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Definition</a:t>
          </a:r>
          <a:endParaRPr lang="es-ES" sz="3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43391"/>
        <a:ext cx="3482922" cy="769332"/>
      </dsp:txXfrm>
    </dsp:sp>
    <dsp:sp modelId="{329ECF1A-78BE-41CB-B252-8011825B67CD}">
      <dsp:nvSpPr>
        <dsp:cNvPr id="0" name=""/>
        <dsp:cNvSpPr/>
      </dsp:nvSpPr>
      <dsp:spPr>
        <a:xfrm rot="5400000">
          <a:off x="6395051" y="-1846663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Compiler flag</a:t>
          </a:r>
          <a:endParaRPr lang="en-GB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Intrinsics</a:t>
          </a:r>
          <a:r>
            <a:rPr lang="en-GB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/ Assembly language</a:t>
          </a:r>
          <a:endParaRPr lang="en-GB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015523"/>
        <a:ext cx="6306545" cy="615466"/>
      </dsp:txXfrm>
    </dsp:sp>
    <dsp:sp modelId="{8A3FE5E4-2689-4041-B2C5-C63BC276A3EF}">
      <dsp:nvSpPr>
        <dsp:cNvPr id="0" name=""/>
        <dsp:cNvSpPr/>
      </dsp:nvSpPr>
      <dsp:spPr>
        <a:xfrm>
          <a:off x="0" y="896971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rtlCol="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33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Implementation</a:t>
          </a:r>
          <a:endParaRPr lang="es-ES" sz="3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938590"/>
        <a:ext cx="3482922" cy="769332"/>
      </dsp:txXfrm>
    </dsp:sp>
    <dsp:sp modelId="{A66EBD3D-E7C5-421C-B8B5-728648057DDC}">
      <dsp:nvSpPr>
        <dsp:cNvPr id="0" name=""/>
        <dsp:cNvSpPr/>
      </dsp:nvSpPr>
      <dsp:spPr>
        <a:xfrm rot="5400000">
          <a:off x="6395051" y="-951464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Portability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910722"/>
        <a:ext cx="6306545" cy="615466"/>
      </dsp:txXfrm>
    </dsp:sp>
    <dsp:sp modelId="{1C763A21-352A-41D1-A2E2-E305DABA275D}">
      <dsp:nvSpPr>
        <dsp:cNvPr id="0" name=""/>
        <dsp:cNvSpPr/>
      </dsp:nvSpPr>
      <dsp:spPr>
        <a:xfrm>
          <a:off x="0" y="1792170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rtlCol="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Problem</a:t>
          </a:r>
          <a:endParaRPr lang="es-ES" sz="3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1833789"/>
        <a:ext cx="3482922" cy="769332"/>
      </dsp:txXfrm>
    </dsp:sp>
    <dsp:sp modelId="{95E0557D-F0A1-4F38-8083-55DE7503164F}">
      <dsp:nvSpPr>
        <dsp:cNvPr id="0" name=""/>
        <dsp:cNvSpPr/>
      </dsp:nvSpPr>
      <dsp:spPr>
        <a:xfrm rot="5400000">
          <a:off x="6395051" y="-50331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SSE4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Runtime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function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dispatching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2811855"/>
        <a:ext cx="6306545" cy="615466"/>
      </dsp:txXfrm>
    </dsp:sp>
    <dsp:sp modelId="{B9324B26-5FF5-4FF7-9073-66103CBE8481}">
      <dsp:nvSpPr>
        <dsp:cNvPr id="0" name=""/>
        <dsp:cNvSpPr/>
      </dsp:nvSpPr>
      <dsp:spPr>
        <a:xfrm>
          <a:off x="0" y="2687369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rtlCol="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Solutions</a:t>
          </a:r>
          <a:endParaRPr lang="es-ES" sz="33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2728988"/>
        <a:ext cx="3482922" cy="7693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395051" y="-2741862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Coprocessor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20324"/>
        <a:ext cx="6306545" cy="615466"/>
      </dsp:txXfrm>
    </dsp:sp>
    <dsp:sp modelId="{3230722F-B757-4673-BD2F-9D4BAB5CEE8D}">
      <dsp:nvSpPr>
        <dsp:cNvPr id="0" name=""/>
        <dsp:cNvSpPr/>
      </dsp:nvSpPr>
      <dsp:spPr>
        <a:xfrm>
          <a:off x="0" y="1772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rtlCol="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Definition</a:t>
          </a:r>
          <a:endParaRPr lang="es-ES" sz="25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43391"/>
        <a:ext cx="3482922" cy="769332"/>
      </dsp:txXfrm>
    </dsp:sp>
    <dsp:sp modelId="{329ECF1A-78BE-41CB-B252-8011825B67CD}">
      <dsp:nvSpPr>
        <dsp:cNvPr id="0" name=""/>
        <dsp:cNvSpPr/>
      </dsp:nvSpPr>
      <dsp:spPr>
        <a:xfrm rot="5400000">
          <a:off x="6395051" y="-1846663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Serial vs Parallel / Latency vs Throughput</a:t>
          </a:r>
          <a:endParaRPr lang="en-GB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Cores / Frequency / Memory bandwidth</a:t>
          </a:r>
          <a:endParaRPr lang="en-GB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015523"/>
        <a:ext cx="6306545" cy="615466"/>
      </dsp:txXfrm>
    </dsp:sp>
    <dsp:sp modelId="{8A3FE5E4-2689-4041-B2C5-C63BC276A3EF}">
      <dsp:nvSpPr>
        <dsp:cNvPr id="0" name=""/>
        <dsp:cNvSpPr/>
      </dsp:nvSpPr>
      <dsp:spPr>
        <a:xfrm>
          <a:off x="0" y="896971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rtlCol="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25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GPU</a:t>
          </a:r>
          <a:r>
            <a:rPr lang="ca-ES" sz="2500" kern="1200" baseline="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vs. CPU hardware</a:t>
          </a:r>
          <a:endParaRPr lang="es-ES" sz="25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938590"/>
        <a:ext cx="3482922" cy="769332"/>
      </dsp:txXfrm>
    </dsp:sp>
    <dsp:sp modelId="{A66EBD3D-E7C5-421C-B8B5-728648057DDC}">
      <dsp:nvSpPr>
        <dsp:cNvPr id="0" name=""/>
        <dsp:cNvSpPr/>
      </dsp:nvSpPr>
      <dsp:spPr>
        <a:xfrm rot="5400000">
          <a:off x="6395051" y="-951464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Grayscale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Image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SIMT / Shared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Memory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910722"/>
        <a:ext cx="6306545" cy="615466"/>
      </dsp:txXfrm>
    </dsp:sp>
    <dsp:sp modelId="{1C763A21-352A-41D1-A2E2-E305DABA275D}">
      <dsp:nvSpPr>
        <dsp:cNvPr id="0" name=""/>
        <dsp:cNvSpPr/>
      </dsp:nvSpPr>
      <dsp:spPr>
        <a:xfrm>
          <a:off x="0" y="1792170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rtlCol="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25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GPU software (CUDA)</a:t>
          </a:r>
          <a:endParaRPr lang="es-ES" sz="25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1833789"/>
        <a:ext cx="3482922" cy="769332"/>
      </dsp:txXfrm>
    </dsp:sp>
    <dsp:sp modelId="{95E0557D-F0A1-4F38-8083-55DE7503164F}">
      <dsp:nvSpPr>
        <dsp:cNvPr id="0" name=""/>
        <dsp:cNvSpPr/>
      </dsp:nvSpPr>
      <dsp:spPr>
        <a:xfrm rot="5400000">
          <a:off x="6395051" y="-50331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Memory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layout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and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access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patterns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Occupancy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&amp;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Concurrency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2811855"/>
        <a:ext cx="6306545" cy="615466"/>
      </dsp:txXfrm>
    </dsp:sp>
    <dsp:sp modelId="{B9324B26-5FF5-4FF7-9073-66103CBE8481}">
      <dsp:nvSpPr>
        <dsp:cNvPr id="0" name=""/>
        <dsp:cNvSpPr/>
      </dsp:nvSpPr>
      <dsp:spPr>
        <a:xfrm>
          <a:off x="0" y="2687369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rtlCol="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Optimization</a:t>
          </a:r>
          <a:endParaRPr lang="es-ES" sz="25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2728988"/>
        <a:ext cx="3482922" cy="7693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395051" y="-2741862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CUDA </a:t>
          </a:r>
          <a:r>
            <a:rPr lang="es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not</a:t>
          </a:r>
          <a:r>
            <a:rPr lang="es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portable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Shaders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/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Pipelines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20324"/>
        <a:ext cx="6306545" cy="615466"/>
      </dsp:txXfrm>
    </dsp:sp>
    <dsp:sp modelId="{3230722F-B757-4673-BD2F-9D4BAB5CEE8D}">
      <dsp:nvSpPr>
        <dsp:cNvPr id="0" name=""/>
        <dsp:cNvSpPr/>
      </dsp:nvSpPr>
      <dsp:spPr>
        <a:xfrm>
          <a:off x="0" y="1772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rtlCol="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DirectX12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43391"/>
        <a:ext cx="3482922" cy="769332"/>
      </dsp:txXfrm>
    </dsp:sp>
    <dsp:sp modelId="{329ECF1A-78BE-41CB-B252-8011825B67CD}">
      <dsp:nvSpPr>
        <dsp:cNvPr id="0" name=""/>
        <dsp:cNvSpPr/>
      </dsp:nvSpPr>
      <dsp:spPr>
        <a:xfrm rot="5400000">
          <a:off x="6395051" y="-1846663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Memory residency / Resource binding</a:t>
          </a:r>
          <a:endParaRPr lang="en-GB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GPU work submission</a:t>
          </a:r>
          <a:endParaRPr lang="en-GB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015523"/>
        <a:ext cx="6306545" cy="615466"/>
      </dsp:txXfrm>
    </dsp:sp>
    <dsp:sp modelId="{8A3FE5E4-2689-4041-B2C5-C63BC276A3EF}">
      <dsp:nvSpPr>
        <dsp:cNvPr id="0" name=""/>
        <dsp:cNvSpPr/>
      </dsp:nvSpPr>
      <dsp:spPr>
        <a:xfrm>
          <a:off x="0" y="896971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rtlCol="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Low-Level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renderer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938590"/>
        <a:ext cx="3482922" cy="769332"/>
      </dsp:txXfrm>
    </dsp:sp>
    <dsp:sp modelId="{A66EBD3D-E7C5-421C-B8B5-728648057DDC}">
      <dsp:nvSpPr>
        <dsp:cNvPr id="0" name=""/>
        <dsp:cNvSpPr/>
      </dsp:nvSpPr>
      <dsp:spPr>
        <a:xfrm rot="5400000">
          <a:off x="6395051" y="-951464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Application</a:t>
          </a: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responsability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1910722"/>
        <a:ext cx="6306545" cy="615466"/>
      </dsp:txXfrm>
    </dsp:sp>
    <dsp:sp modelId="{1C763A21-352A-41D1-A2E2-E305DABA275D}">
      <dsp:nvSpPr>
        <dsp:cNvPr id="0" name=""/>
        <dsp:cNvSpPr/>
      </dsp:nvSpPr>
      <dsp:spPr>
        <a:xfrm>
          <a:off x="0" y="1792170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rtlCol="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GPU-CPU </a:t>
          </a: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synchronization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1833789"/>
        <a:ext cx="3482922" cy="769332"/>
      </dsp:txXfrm>
    </dsp:sp>
    <dsp:sp modelId="{95E0557D-F0A1-4F38-8083-55DE7503164F}">
      <dsp:nvSpPr>
        <dsp:cNvPr id="0" name=""/>
        <dsp:cNvSpPr/>
      </dsp:nvSpPr>
      <dsp:spPr>
        <a:xfrm rot="5400000">
          <a:off x="6395051" y="-50331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rtlCol="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ca-ES" sz="2400" kern="1200" noProof="0" dirty="0" err="1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Mipmapping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566160" y="2811855"/>
        <a:ext cx="6306545" cy="615466"/>
      </dsp:txXfrm>
    </dsp:sp>
    <dsp:sp modelId="{B9324B26-5FF5-4FF7-9073-66103CBE8481}">
      <dsp:nvSpPr>
        <dsp:cNvPr id="0" name=""/>
        <dsp:cNvSpPr/>
      </dsp:nvSpPr>
      <dsp:spPr>
        <a:xfrm>
          <a:off x="0" y="2687369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rtlCol="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noProof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Compute pipeline (GPGPU)</a:t>
          </a:r>
          <a:endParaRPr lang="es-ES" sz="2400" kern="1200" noProof="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2728988"/>
        <a:ext cx="3482922" cy="769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EEE251C-9278-446E-94B4-A45D94CF92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8055FC-3474-47B3-9B4F-67BB1FF9F3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CEC8C-C875-46FC-B5E4-D61A1C548497}" type="datetimeFigureOut">
              <a:rPr lang="es-ES" smtClean="0"/>
              <a:t>01/10/2022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5F96C8D-3E0E-4E49-B6AF-3B70D36C82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CB9B36-4822-46B1-ACA8-0730FA8C1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9A7F6-A9F7-4200-B15A-0DDF77E80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8754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51A8-9F55-443A-B22B-91AD4434529B}" type="datetimeFigureOut">
              <a:rPr lang="es-ES" smtClean="0"/>
              <a:t>01/10/2022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58500-FC51-4538-819A-391D99492B7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153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212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9802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3748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1695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586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163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628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4497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205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686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107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748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38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785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74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774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46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661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6658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0293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8696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58500-FC51-4538-819A-391D99492B7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769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B4B42CC5-A37F-479C-BB89-93782537C5C2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C4A89A-6E40-4DEC-A31D-8D0BA4D0C19B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CCAC9A-50FA-453B-A5A1-664F834320F1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A96A25-A1A1-4951-AA35-C0B05EF039E3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5C997B-94A4-4371-AF12-483312E12549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7A9720-1EE6-4D5E-A5BF-D4060F8DE7CF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BAA0C9-03DE-4F7E-9E82-3790C686D72B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ACA7D-22A4-4E66-8FBE-CC5DD02FB4DF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58C13-3C2F-4635-87DB-06CB8F496D80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F887F4-C29B-48B9-BDC1-98C5FCB6A07F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DD4354-610D-40D5-AEB6-3A793CD516D2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E701CA-C3B4-4331-83CC-2F0A47CA6E57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550BC4-1DD7-42C5-AEE4-96F7F79285D7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AB6CF5-77ED-4FF9-AAF8-52C3AF46E3D9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74DD3-B4C2-4A96-8300-79DD1DCFF12A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4D0B20-C8B4-43BB-AD01-62F210BF3AA3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1807E4-B9D9-419C-89FE-7ED2FA492EAC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4295C3A-E926-46B8-ADEB-3C84EE47C3D7}" type="datetime1">
              <a:rPr lang="es-ES" noProof="0" smtClean="0"/>
              <a:t>01/10/2022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docs/intrinsics-guide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s-ES" sz="5400" dirty="0">
                <a:latin typeface="Rockwell" panose="02060603020205020403" pitchFamily="18" charset="0"/>
              </a:rPr>
              <a:t>&lt; </a:t>
            </a:r>
            <a:r>
              <a:rPr lang="en-GB" sz="5400" noProof="1" smtClean="0">
                <a:latin typeface="Rockwell" panose="02060603020205020403" pitchFamily="18" charset="0"/>
              </a:rPr>
              <a:t>Parallel</a:t>
            </a:r>
            <a:r>
              <a:rPr lang="es-ES" sz="5400" dirty="0" smtClean="0">
                <a:latin typeface="Rockwell" panose="02060603020205020403" pitchFamily="18" charset="0"/>
              </a:rPr>
              <a:t> </a:t>
            </a:r>
            <a:r>
              <a:rPr lang="en-GB" sz="5400" noProof="1" smtClean="0">
                <a:latin typeface="Rockwell" panose="02060603020205020403" pitchFamily="18" charset="0"/>
              </a:rPr>
              <a:t>Game Programming</a:t>
            </a:r>
            <a:r>
              <a:rPr lang="es-ES" sz="5400" dirty="0" smtClean="0">
                <a:latin typeface="Rockwell" panose="02060603020205020403" pitchFamily="18" charset="0"/>
              </a:rPr>
              <a:t>&gt;</a:t>
            </a:r>
            <a:endParaRPr lang="es-ES" sz="5400" dirty="0">
              <a:latin typeface="Rockwell" panose="02060603020205020403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s-E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 </a:t>
            </a:r>
            <a:r>
              <a:rPr lang="es-E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Jordi Bach </a:t>
            </a:r>
            <a:r>
              <a:rPr lang="es-ES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balcells</a:t>
            </a:r>
            <a:r>
              <a:rPr lang="es-E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endParaRPr lang="es-E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241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smtClean="0">
                <a:latin typeface="Rockwell" panose="02060603020205020403" pitchFamily="18" charset="0"/>
              </a:rPr>
              <a:t>SIMD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12" y="1176582"/>
            <a:ext cx="1552203" cy="53503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204" y="1970593"/>
            <a:ext cx="47148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1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smtClean="0">
                <a:latin typeface="Rockwell" panose="02060603020205020403" pitchFamily="18" charset="0"/>
              </a:rPr>
              <a:t>GPU</a:t>
            </a:r>
            <a:endParaRPr lang="es-ES" sz="440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56197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7305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smtClean="0">
                <a:latin typeface="Rockwell" panose="02060603020205020403" pitchFamily="18" charset="0"/>
              </a:rPr>
              <a:t>GPU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18" y="1839143"/>
            <a:ext cx="2567147" cy="3541712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98" y="1839143"/>
            <a:ext cx="4105848" cy="356284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43" y="2020142"/>
            <a:ext cx="4105848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2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ca-ES" sz="4400" dirty="0" smtClean="0">
                <a:latin typeface="Rockwell" panose="02060603020205020403" pitchFamily="18" charset="0"/>
              </a:rPr>
              <a:t>GPU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43" y="1665071"/>
            <a:ext cx="2133561" cy="3541712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665071"/>
            <a:ext cx="5264690" cy="440574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829304" y="2097088"/>
            <a:ext cx="29391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1 SM </a:t>
            </a:r>
            <a:r>
              <a:rPr lang="ca-ES" dirty="0" err="1" smtClean="0"/>
              <a:t>Compute</a:t>
            </a:r>
            <a:r>
              <a:rPr lang="ca-ES" dirty="0" smtClean="0"/>
              <a:t> </a:t>
            </a:r>
            <a:r>
              <a:rPr lang="ca-ES" dirty="0" err="1" smtClean="0"/>
              <a:t>capability</a:t>
            </a:r>
            <a:r>
              <a:rPr lang="ca-ES" dirty="0" smtClean="0"/>
              <a:t> 7.5 (Turing):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 smtClean="0"/>
              <a:t>64 FP32 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 smtClean="0"/>
              <a:t>32 FP64 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 smtClean="0"/>
              <a:t>64 INT32 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 smtClean="0"/>
              <a:t>8 Tensor 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 smtClean="0"/>
              <a:t>16 SFU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 smtClean="0"/>
              <a:t>4 </a:t>
            </a:r>
            <a:r>
              <a:rPr lang="ca-ES" dirty="0" err="1" smtClean="0"/>
              <a:t>warp</a:t>
            </a:r>
            <a:r>
              <a:rPr lang="ca-ES" dirty="0" smtClean="0"/>
              <a:t> </a:t>
            </a:r>
            <a:r>
              <a:rPr lang="ca-ES" dirty="0" err="1" smtClean="0"/>
              <a:t>schedulers</a:t>
            </a:r>
            <a:endParaRPr lang="ca-E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dirty="0" smtClean="0"/>
              <a:t>96 KB L1 cache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3446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ca-ES" sz="4400" dirty="0" smtClean="0">
                <a:latin typeface="Rockwell" panose="02060603020205020403" pitchFamily="18" charset="0"/>
              </a:rPr>
              <a:t>GPU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08" y="422289"/>
            <a:ext cx="8775618" cy="101307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91" y="1706740"/>
            <a:ext cx="9066809" cy="16762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91" y="3617501"/>
            <a:ext cx="6702424" cy="316429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721434" y="96787"/>
            <a:ext cx="140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CPU </a:t>
            </a:r>
            <a:r>
              <a:rPr lang="ca-ES" dirty="0" err="1" smtClean="0"/>
              <a:t>loop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21434" y="1396895"/>
            <a:ext cx="140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GPU </a:t>
            </a:r>
            <a:r>
              <a:rPr lang="ca-ES" dirty="0" err="1" smtClean="0"/>
              <a:t>kernel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7843836" y="5144870"/>
            <a:ext cx="140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GPU </a:t>
            </a:r>
            <a:r>
              <a:rPr lang="ca-ES" dirty="0" err="1" smtClean="0"/>
              <a:t>kernel</a:t>
            </a:r>
            <a:endParaRPr lang="ca-ES" dirty="0" smtClean="0"/>
          </a:p>
          <a:p>
            <a:r>
              <a:rPr lang="ca-ES" dirty="0" smtClean="0"/>
              <a:t>40% </a:t>
            </a:r>
            <a:r>
              <a:rPr lang="ca-ES" dirty="0" err="1" smtClean="0"/>
              <a:t>faster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4898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ca-ES" sz="4400" dirty="0" smtClean="0">
                <a:latin typeface="Rockwell" panose="02060603020205020403" pitchFamily="18" charset="0"/>
              </a:rPr>
              <a:t>GPU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75" y="529117"/>
            <a:ext cx="4153071" cy="23470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26" y="3216734"/>
            <a:ext cx="5440163" cy="3057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319" y="3216734"/>
            <a:ext cx="5442002" cy="30576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704613" y="718457"/>
            <a:ext cx="2280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 smtClean="0"/>
              <a:t>4k</a:t>
            </a:r>
          </a:p>
          <a:p>
            <a:pPr lvl="1"/>
            <a:r>
              <a:rPr lang="ca-ES" dirty="0" smtClean="0"/>
              <a:t>CPU: 13 </a:t>
            </a:r>
            <a:r>
              <a:rPr lang="ca-ES" dirty="0" err="1" smtClean="0"/>
              <a:t>ms</a:t>
            </a:r>
            <a:endParaRPr lang="ca-ES" dirty="0" smtClean="0"/>
          </a:p>
          <a:p>
            <a:pPr lvl="1"/>
            <a:r>
              <a:rPr lang="ca-ES" dirty="0" smtClean="0"/>
              <a:t>GPU: 0.3 </a:t>
            </a:r>
            <a:r>
              <a:rPr lang="ca-ES" dirty="0" err="1" smtClean="0"/>
              <a:t>ms</a:t>
            </a:r>
            <a:endParaRPr lang="ca-ES" dirty="0" smtClean="0"/>
          </a:p>
          <a:p>
            <a:r>
              <a:rPr lang="ca-ES" b="1" dirty="0" smtClean="0"/>
              <a:t>8k</a:t>
            </a:r>
          </a:p>
          <a:p>
            <a:pPr lvl="1"/>
            <a:r>
              <a:rPr lang="ca-ES" dirty="0" smtClean="0"/>
              <a:t>CPU: 53 </a:t>
            </a:r>
            <a:r>
              <a:rPr lang="ca-ES" dirty="0" err="1" smtClean="0"/>
              <a:t>ms</a:t>
            </a:r>
            <a:endParaRPr lang="ca-ES" dirty="0" smtClean="0"/>
          </a:p>
          <a:p>
            <a:pPr lvl="1"/>
            <a:r>
              <a:rPr lang="ca-ES" dirty="0" smtClean="0"/>
              <a:t>GPU: 0.62 </a:t>
            </a:r>
            <a:r>
              <a:rPr lang="ca-ES" dirty="0" err="1" smtClean="0"/>
              <a:t>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866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smtClean="0">
                <a:latin typeface="Rockwell" panose="02060603020205020403" pitchFamily="18" charset="0"/>
              </a:rPr>
              <a:t>GPU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48" y="349436"/>
            <a:ext cx="6458254" cy="2561069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24" y="3075819"/>
            <a:ext cx="6355278" cy="32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2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ca-ES" sz="4400" dirty="0" smtClean="0">
                <a:latin typeface="Rockwell" panose="02060603020205020403" pitchFamily="18" charset="0"/>
              </a:rPr>
              <a:t>DirectX12</a:t>
            </a:r>
            <a:endParaRPr lang="es-ES" sz="440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06400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5726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ca-ES" sz="4400" dirty="0" smtClean="0">
                <a:latin typeface="Rockwell" panose="02060603020205020403" pitchFamily="18" charset="0"/>
              </a:rPr>
              <a:t>DirectX12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40" y="1805050"/>
            <a:ext cx="7406712" cy="4518560"/>
          </a:xfrm>
        </p:spPr>
      </p:pic>
    </p:spTree>
    <p:extLst>
      <p:ext uri="{BB962C8B-B14F-4D97-AF65-F5344CB8AC3E}">
        <p14:creationId xmlns:p14="http://schemas.microsoft.com/office/powerpoint/2010/main" val="1625353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ca-ES" sz="4400" dirty="0" smtClean="0">
                <a:latin typeface="Rockwell" panose="02060603020205020403" pitchFamily="18" charset="0"/>
              </a:rPr>
              <a:t>DirectX12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39" y="2249488"/>
            <a:ext cx="8626347" cy="3541712"/>
          </a:xfrm>
        </p:spPr>
      </p:pic>
    </p:spTree>
    <p:extLst>
      <p:ext uri="{BB962C8B-B14F-4D97-AF65-F5344CB8AC3E}">
        <p14:creationId xmlns:p14="http://schemas.microsoft.com/office/powerpoint/2010/main" val="394889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err="1" smtClean="0">
                <a:latin typeface="Rockwell" panose="02060603020205020403" pitchFamily="18" charset="0"/>
              </a:rPr>
              <a:t>Parallel</a:t>
            </a:r>
            <a:r>
              <a:rPr lang="es-ES" sz="4400" dirty="0" smtClean="0">
                <a:latin typeface="Rockwell" panose="02060603020205020403" pitchFamily="18" charset="0"/>
              </a:rPr>
              <a:t> </a:t>
            </a:r>
            <a:r>
              <a:rPr lang="es-ES" sz="4400" dirty="0" err="1" smtClean="0">
                <a:latin typeface="Rockwell" panose="02060603020205020403" pitchFamily="18" charset="0"/>
              </a:rPr>
              <a:t>Programming</a:t>
            </a:r>
            <a:endParaRPr lang="es-ES" sz="440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535635"/>
              </p:ext>
            </p:extLst>
          </p:nvPr>
        </p:nvGraphicFramePr>
        <p:xfrm>
          <a:off x="477061" y="1871331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" y="3478656"/>
            <a:ext cx="3402819" cy="18533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731" y="5332022"/>
            <a:ext cx="3647228" cy="9118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185" y="4712397"/>
            <a:ext cx="845382" cy="8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57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ca-ES" sz="4400" dirty="0" smtClean="0">
                <a:latin typeface="Rockwell" panose="02060603020205020403" pitchFamily="18" charset="0"/>
              </a:rPr>
              <a:t>DirectX12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98" y="1901589"/>
            <a:ext cx="3538162" cy="429853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704" y="2801745"/>
            <a:ext cx="5822707" cy="249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3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ca-ES" sz="4400" dirty="0" smtClean="0">
                <a:latin typeface="Rockwell" panose="02060603020205020403" pitchFamily="18" charset="0"/>
              </a:rPr>
              <a:t>DirectX12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41" y="1884833"/>
            <a:ext cx="9906470" cy="37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93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ca-ES" sz="4400" dirty="0" smtClean="0">
                <a:latin typeface="Rockwell" panose="02060603020205020403" pitchFamily="18" charset="0"/>
              </a:rPr>
              <a:t>DirectX12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90" y="4315691"/>
            <a:ext cx="3736624" cy="1871236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7" y="1842099"/>
            <a:ext cx="3922051" cy="23023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59" y="1842099"/>
            <a:ext cx="6420578" cy="434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9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err="1" smtClean="0">
                <a:latin typeface="Rockwell" panose="02060603020205020403" pitchFamily="18" charset="0"/>
              </a:rPr>
              <a:t>Multithreading</a:t>
            </a:r>
            <a:endParaRPr lang="es-ES" sz="440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77015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730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err="1" smtClean="0">
                <a:latin typeface="Rockwell" panose="02060603020205020403" pitchFamily="18" charset="0"/>
              </a:rPr>
              <a:t>Multithreading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2" y="2014486"/>
            <a:ext cx="6609248" cy="3232785"/>
          </a:xfrm>
          <a:prstGeom prst="rect">
            <a:avLst/>
          </a:prstGeom>
        </p:spPr>
      </p:pic>
      <p:pic>
        <p:nvPicPr>
          <p:cNvPr id="10" name="Imagen 9" descr="synchObj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390" y="3819105"/>
            <a:ext cx="5391150" cy="2770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12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err="1" smtClean="0">
                <a:latin typeface="Rockwell" panose="02060603020205020403" pitchFamily="18" charset="0"/>
              </a:rPr>
              <a:t>Multithreading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469" y="2249488"/>
            <a:ext cx="6843887" cy="3541712"/>
          </a:xfrm>
        </p:spPr>
      </p:pic>
    </p:spTree>
    <p:extLst>
      <p:ext uri="{BB962C8B-B14F-4D97-AF65-F5344CB8AC3E}">
        <p14:creationId xmlns:p14="http://schemas.microsoft.com/office/powerpoint/2010/main" val="298740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smtClean="0">
                <a:latin typeface="Rockwell" panose="02060603020205020403" pitchFamily="18" charset="0"/>
              </a:rPr>
              <a:t>SIMD</a:t>
            </a:r>
            <a:endParaRPr lang="es-ES" sz="4400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121275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251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smtClean="0">
                <a:latin typeface="Rockwell" panose="02060603020205020403" pitchFamily="18" charset="0"/>
              </a:rPr>
              <a:t>SIMD</a:t>
            </a:r>
            <a:endParaRPr lang="es-ES" sz="4400" dirty="0">
              <a:latin typeface="Rockwell" panose="02060603020205020403" pitchFamily="18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239" y="2097088"/>
            <a:ext cx="7243927" cy="4094895"/>
          </a:xfrm>
        </p:spPr>
      </p:pic>
    </p:spTree>
    <p:extLst>
      <p:ext uri="{BB962C8B-B14F-4D97-AF65-F5344CB8AC3E}">
        <p14:creationId xmlns:p14="http://schemas.microsoft.com/office/powerpoint/2010/main" val="404139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smtClean="0">
                <a:latin typeface="Rockwell" panose="02060603020205020403" pitchFamily="18" charset="0"/>
              </a:rPr>
              <a:t>SIMD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042" y="1963195"/>
            <a:ext cx="7573872" cy="42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400" dirty="0" smtClean="0">
                <a:latin typeface="Rockwell" panose="02060603020205020403" pitchFamily="18" charset="0"/>
              </a:rPr>
              <a:t>SIMD</a:t>
            </a:r>
            <a:endParaRPr lang="es-ES" sz="4400" dirty="0">
              <a:latin typeface="Rockwell" panose="02060603020205020403" pitchFamily="18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1467984" y="276737"/>
            <a:ext cx="9905999" cy="559027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hlinkClick r:id="rId3"/>
              </a:rPr>
              <a:t>https://www.intel.com/content/www/us/en/docs/intrinsics-guide/index.html#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775" y="1612036"/>
            <a:ext cx="5629272" cy="48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93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9_TF77815013" id="{8FD947F4-9C84-4D31-9A71-50EF00CCFDB1}" vid="{F3634BA7-4789-48F2-AC63-487E7207BC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problema - solución </Template>
  <TotalTime>0</TotalTime>
  <Words>248</Words>
  <Application>Microsoft Office PowerPoint</Application>
  <PresentationFormat>Panorámica</PresentationFormat>
  <Paragraphs>117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Calibri</vt:lpstr>
      <vt:lpstr>Rockwell</vt:lpstr>
      <vt:lpstr>Tahoma</vt:lpstr>
      <vt:lpstr>Trebuchet MS</vt:lpstr>
      <vt:lpstr>Tw Cen MT</vt:lpstr>
      <vt:lpstr>Wingdings</vt:lpstr>
      <vt:lpstr>Circuito</vt:lpstr>
      <vt:lpstr>&lt; Parallel Game Programming&gt;</vt:lpstr>
      <vt:lpstr>Parallel Programming</vt:lpstr>
      <vt:lpstr>Multithreading</vt:lpstr>
      <vt:lpstr>Multithreading</vt:lpstr>
      <vt:lpstr>Multithreading</vt:lpstr>
      <vt:lpstr>SIMD</vt:lpstr>
      <vt:lpstr>SIMD</vt:lpstr>
      <vt:lpstr>SIMD</vt:lpstr>
      <vt:lpstr>SIMD</vt:lpstr>
      <vt:lpstr>SIMD</vt:lpstr>
      <vt:lpstr>GPU</vt:lpstr>
      <vt:lpstr>GPU</vt:lpstr>
      <vt:lpstr>GPU</vt:lpstr>
      <vt:lpstr>GPU</vt:lpstr>
      <vt:lpstr>GPU</vt:lpstr>
      <vt:lpstr>GPU</vt:lpstr>
      <vt:lpstr>DirectX12</vt:lpstr>
      <vt:lpstr>DirectX12</vt:lpstr>
      <vt:lpstr>DirectX12</vt:lpstr>
      <vt:lpstr>DirectX12</vt:lpstr>
      <vt:lpstr>DirectX12</vt:lpstr>
      <vt:lpstr>DirectX12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2022-10-01T17:34:04Z</dcterms:created>
  <dcterms:modified xsi:type="dcterms:W3CDTF">2022-10-09T17:44:12Z</dcterms:modified>
</cp:coreProperties>
</file>